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57" r:id="rId5"/>
    <p:sldId id="261" r:id="rId6"/>
    <p:sldId id="262" r:id="rId7"/>
    <p:sldId id="263" r:id="rId8"/>
    <p:sldId id="264" r:id="rId9"/>
    <p:sldId id="273" r:id="rId10"/>
    <p:sldId id="274" r:id="rId11"/>
    <p:sldId id="265" r:id="rId12"/>
    <p:sldId id="271" r:id="rId13"/>
    <p:sldId id="267" r:id="rId14"/>
    <p:sldId id="266" r:id="rId15"/>
    <p:sldId id="269" r:id="rId16"/>
    <p:sldId id="268" r:id="rId17"/>
    <p:sldId id="270" r:id="rId18"/>
    <p:sldId id="272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0" r:id="rId34"/>
    <p:sldId id="314" r:id="rId35"/>
    <p:sldId id="291" r:id="rId36"/>
    <p:sldId id="317" r:id="rId37"/>
    <p:sldId id="292" r:id="rId38"/>
    <p:sldId id="293" r:id="rId39"/>
    <p:sldId id="309" r:id="rId40"/>
    <p:sldId id="294" r:id="rId41"/>
    <p:sldId id="311" r:id="rId42"/>
    <p:sldId id="313" r:id="rId43"/>
    <p:sldId id="312" r:id="rId44"/>
    <p:sldId id="315" r:id="rId45"/>
    <p:sldId id="318" r:id="rId46"/>
    <p:sldId id="316" r:id="rId47"/>
    <p:sldId id="310" r:id="rId48"/>
    <p:sldId id="289" r:id="rId49"/>
    <p:sldId id="302" r:id="rId50"/>
    <p:sldId id="303" r:id="rId51"/>
    <p:sldId id="304" r:id="rId52"/>
    <p:sldId id="301" r:id="rId53"/>
    <p:sldId id="295" r:id="rId54"/>
    <p:sldId id="296" r:id="rId55"/>
    <p:sldId id="297" r:id="rId56"/>
    <p:sldId id="300" r:id="rId57"/>
    <p:sldId id="299" r:id="rId58"/>
    <p:sldId id="298" r:id="rId59"/>
    <p:sldId id="305" r:id="rId60"/>
    <p:sldId id="306" r:id="rId61"/>
    <p:sldId id="308" r:id="rId62"/>
    <p:sldId id="307" r:id="rId63"/>
    <p:sldId id="319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10DFAD53-A9DF-4094-A959-9B94EBCF6189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47B2-15D7-4B7D-BE5F-44770EE48A7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AD53-A9DF-4094-A959-9B94EBCF6189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47B2-15D7-4B7D-BE5F-44770EE48A7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AD53-A9DF-4094-A959-9B94EBCF6189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47B2-15D7-4B7D-BE5F-44770EE48A7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AD53-A9DF-4094-A959-9B94EBCF6189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47B2-15D7-4B7D-BE5F-44770EE48A79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AD53-A9DF-4094-A959-9B94EBCF6189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47B2-15D7-4B7D-BE5F-44770EE48A79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AD53-A9DF-4094-A959-9B94EBCF6189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47B2-15D7-4B7D-BE5F-44770EE48A79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AD53-A9DF-4094-A959-9B94EBCF6189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47B2-15D7-4B7D-BE5F-44770EE48A7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AD53-A9DF-4094-A959-9B94EBCF6189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47B2-15D7-4B7D-BE5F-44770EE48A79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AD53-A9DF-4094-A959-9B94EBCF6189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47B2-15D7-4B7D-BE5F-44770EE48A7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AD53-A9DF-4094-A959-9B94EBCF6189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47B2-15D7-4B7D-BE5F-44770EE48A79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AD53-A9DF-4094-A959-9B94EBCF6189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47B2-15D7-4B7D-BE5F-44770EE48A7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10DFAD53-A9DF-4094-A959-9B94EBCF6189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18B47B2-15D7-4B7D-BE5F-44770EE48A79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Our School through Time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6000" b="1"/>
              <a:t>1939 </a:t>
            </a:r>
            <a:r>
              <a:rPr lang="en-GB" sz="6000" b="1" dirty="0"/>
              <a:t>- 2019</a:t>
            </a:r>
          </a:p>
        </p:txBody>
      </p:sp>
    </p:spTree>
    <p:extLst>
      <p:ext uri="{BB962C8B-B14F-4D97-AF65-F5344CB8AC3E}">
        <p14:creationId xmlns:p14="http://schemas.microsoft.com/office/powerpoint/2010/main" val="341723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093296"/>
            <a:ext cx="6400800" cy="685800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In the beginning …</a:t>
            </a:r>
          </a:p>
        </p:txBody>
      </p:sp>
      <p:pic>
        <p:nvPicPr>
          <p:cNvPr id="15362" name="Picture 2" descr="\\3762fs01\users$\T_Accounts\xx455\My Pictures\school\IMG_41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t="5057" r="7069" b="17701"/>
          <a:stretch/>
        </p:blipFill>
        <p:spPr bwMode="auto">
          <a:xfrm>
            <a:off x="467544" y="917438"/>
            <a:ext cx="7920880" cy="518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94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685" y="6260673"/>
            <a:ext cx="5112568" cy="597327"/>
          </a:xfrm>
        </p:spPr>
        <p:txBody>
          <a:bodyPr>
            <a:normAutofit fontScale="90000"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In the beginning </a:t>
            </a:r>
            <a:r>
              <a:rPr lang="en-GB" b="1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8195" name="Picture 3" descr="\\3762fs01\users$\T_Accounts\xx455\My Pictures\school\IMG_409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5" t="6437" b="52184"/>
          <a:stretch/>
        </p:blipFill>
        <p:spPr bwMode="auto">
          <a:xfrm>
            <a:off x="755576" y="1124744"/>
            <a:ext cx="7848872" cy="46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03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2276872"/>
            <a:ext cx="2520280" cy="1296144"/>
          </a:xfrm>
        </p:spPr>
        <p:txBody>
          <a:bodyPr>
            <a:normAutofit/>
          </a:bodyPr>
          <a:lstStyle/>
          <a:p>
            <a:r>
              <a:rPr lang="en-GB" sz="2400" dirty="0"/>
              <a:t>The first register 1939</a:t>
            </a:r>
            <a:endParaRPr lang="en-GB" dirty="0"/>
          </a:p>
        </p:txBody>
      </p:sp>
      <p:pic>
        <p:nvPicPr>
          <p:cNvPr id="13314" name="Picture 2" descr="\\3762fs01\users$\T_Accounts\xx455\My Pictures\school\IMG_41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9" t="6953" r="37932" b="636"/>
          <a:stretch/>
        </p:blipFill>
        <p:spPr bwMode="auto">
          <a:xfrm>
            <a:off x="3635896" y="11094"/>
            <a:ext cx="5075779" cy="684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91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204864"/>
            <a:ext cx="2160240" cy="1584176"/>
          </a:xfrm>
        </p:spPr>
        <p:txBody>
          <a:bodyPr>
            <a:normAutofit/>
          </a:bodyPr>
          <a:lstStyle/>
          <a:p>
            <a:r>
              <a:rPr lang="en-GB" sz="2000" b="1" dirty="0"/>
              <a:t>In the beginning …</a:t>
            </a:r>
          </a:p>
        </p:txBody>
      </p:sp>
      <p:pic>
        <p:nvPicPr>
          <p:cNvPr id="8194" name="Picture 2" descr="\\3762fs01\users$\T_Accounts\xx455\My Pictures\school\IMG_40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35"/>
          <a:stretch/>
        </p:blipFill>
        <p:spPr bwMode="auto">
          <a:xfrm>
            <a:off x="2915816" y="512676"/>
            <a:ext cx="6138393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09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7" y="2348880"/>
            <a:ext cx="2304255" cy="1440160"/>
          </a:xfrm>
        </p:spPr>
        <p:txBody>
          <a:bodyPr>
            <a:normAutofit/>
          </a:bodyPr>
          <a:lstStyle/>
          <a:p>
            <a:r>
              <a:rPr lang="en-GB" sz="2000" b="1" dirty="0"/>
              <a:t>In the beginning …</a:t>
            </a:r>
          </a:p>
        </p:txBody>
      </p:sp>
      <p:pic>
        <p:nvPicPr>
          <p:cNvPr id="9218" name="Picture 2" descr="\\3762fs01\users$\T_Accounts\xx455\My Pictures\school\IMG_4094 - Cop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4" t="4138" r="10005" b="45058"/>
          <a:stretch/>
        </p:blipFill>
        <p:spPr bwMode="auto">
          <a:xfrm>
            <a:off x="2843808" y="764704"/>
            <a:ext cx="6173085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74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3" y="2348880"/>
            <a:ext cx="2448273" cy="1440160"/>
          </a:xfrm>
        </p:spPr>
        <p:txBody>
          <a:bodyPr>
            <a:normAutofit/>
          </a:bodyPr>
          <a:lstStyle/>
          <a:p>
            <a:r>
              <a:rPr lang="en-GB" sz="2400" b="1" dirty="0"/>
              <a:t>In the beginning …</a:t>
            </a:r>
          </a:p>
        </p:txBody>
      </p:sp>
      <p:pic>
        <p:nvPicPr>
          <p:cNvPr id="11266" name="Picture 2" descr="\\3762fs01\users$\T_Accounts\xx455\My Pictures\school\IMG_40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" t="6207" r="3410" b="13563"/>
          <a:stretch/>
        </p:blipFill>
        <p:spPr bwMode="auto">
          <a:xfrm>
            <a:off x="3491880" y="188640"/>
            <a:ext cx="5519651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82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473" y="2321055"/>
            <a:ext cx="2448273" cy="1440160"/>
          </a:xfrm>
        </p:spPr>
        <p:txBody>
          <a:bodyPr>
            <a:normAutofit/>
          </a:bodyPr>
          <a:lstStyle/>
          <a:p>
            <a:r>
              <a:rPr lang="en-GB" sz="2400" dirty="0"/>
              <a:t>In the beginning …</a:t>
            </a:r>
          </a:p>
        </p:txBody>
      </p:sp>
      <p:pic>
        <p:nvPicPr>
          <p:cNvPr id="10242" name="Picture 2" descr="\\3762fs01\users$\T_Accounts\xx455\My Pictures\school\IMG_409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5" b="36551"/>
          <a:stretch/>
        </p:blipFill>
        <p:spPr bwMode="auto">
          <a:xfrm>
            <a:off x="3059832" y="1916832"/>
            <a:ext cx="5143500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62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6165304"/>
            <a:ext cx="6696744" cy="648072"/>
          </a:xfrm>
        </p:spPr>
        <p:txBody>
          <a:bodyPr>
            <a:normAutofit fontScale="90000"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School Inspection report 1943 …</a:t>
            </a:r>
          </a:p>
        </p:txBody>
      </p:sp>
      <p:pic>
        <p:nvPicPr>
          <p:cNvPr id="12291" name="Picture 3" descr="\\3762fs01\users$\T_Accounts\xx455\My Pictures\school\IMG_41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8" t="7229" r="6034" b="5669"/>
          <a:stretch/>
        </p:blipFill>
        <p:spPr bwMode="auto">
          <a:xfrm>
            <a:off x="648358" y="116632"/>
            <a:ext cx="7847284" cy="625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27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2276872"/>
            <a:ext cx="2448273" cy="1440160"/>
          </a:xfrm>
        </p:spPr>
        <p:txBody>
          <a:bodyPr>
            <a:normAutofit fontScale="90000"/>
          </a:bodyPr>
          <a:lstStyle/>
          <a:p>
            <a:r>
              <a:rPr lang="en-GB" sz="2400" b="1" dirty="0"/>
              <a:t>RE Inspection report 1952 …</a:t>
            </a:r>
          </a:p>
        </p:txBody>
      </p:sp>
      <p:pic>
        <p:nvPicPr>
          <p:cNvPr id="12290" name="Picture 2" descr="\\3762fs01\users$\T_Accounts\xx455\My Pictures\school\IMG_41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4" t="5977" r="10153"/>
          <a:stretch/>
        </p:blipFill>
        <p:spPr bwMode="auto">
          <a:xfrm>
            <a:off x="3635896" y="0"/>
            <a:ext cx="4464496" cy="678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82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6172200"/>
            <a:ext cx="6400800" cy="685800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In the beginning …</a:t>
            </a:r>
          </a:p>
        </p:txBody>
      </p:sp>
      <p:pic>
        <p:nvPicPr>
          <p:cNvPr id="16386" name="Picture 2" descr="\\3762fs01\users$\T_Accounts\xx455\My Pictures\school\IMG_41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" t="13563" r="1378" b="7586"/>
          <a:stretch/>
        </p:blipFill>
        <p:spPr bwMode="auto">
          <a:xfrm>
            <a:off x="539552" y="980728"/>
            <a:ext cx="8064896" cy="508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36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2276872"/>
            <a:ext cx="2264296" cy="1872208"/>
          </a:xfrm>
        </p:spPr>
        <p:txBody>
          <a:bodyPr>
            <a:noAutofit/>
          </a:bodyPr>
          <a:lstStyle/>
          <a:p>
            <a:r>
              <a:rPr lang="en-GB" sz="2800" dirty="0"/>
              <a:t>Blessing our school building</a:t>
            </a:r>
          </a:p>
        </p:txBody>
      </p:sp>
      <p:pic>
        <p:nvPicPr>
          <p:cNvPr id="2050" name="Picture 2" descr="\\3762fs01\users$\T_Accounts\xx455\My Pictures\school\IMG_41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0" t="10639" r="13592" b="5319"/>
          <a:stretch/>
        </p:blipFill>
        <p:spPr bwMode="auto">
          <a:xfrm>
            <a:off x="4644008" y="109948"/>
            <a:ext cx="4381847" cy="663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40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093296"/>
            <a:ext cx="6400800" cy="685800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In the beginning …</a:t>
            </a:r>
          </a:p>
        </p:txBody>
      </p:sp>
      <p:pic>
        <p:nvPicPr>
          <p:cNvPr id="17410" name="Picture 2" descr="\\3762fs01\users$\T_Accounts\xx455\My Pictures\school\IMG_41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t="15402" r="8276" b="9426"/>
          <a:stretch/>
        </p:blipFill>
        <p:spPr bwMode="auto">
          <a:xfrm>
            <a:off x="755576" y="954004"/>
            <a:ext cx="7776864" cy="515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33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8683" y="6172200"/>
            <a:ext cx="6400800" cy="685800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In the beginning …</a:t>
            </a:r>
          </a:p>
        </p:txBody>
      </p:sp>
      <p:pic>
        <p:nvPicPr>
          <p:cNvPr id="18434" name="Picture 2" descr="\\3762fs01\users$\T_Accounts\xx455\My Pictures\school\IMG_41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6" r="1552" b="8736"/>
          <a:stretch/>
        </p:blipFill>
        <p:spPr bwMode="auto">
          <a:xfrm>
            <a:off x="564113" y="867041"/>
            <a:ext cx="8015774" cy="512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63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6171453"/>
            <a:ext cx="6400800" cy="685800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In the beginning …</a:t>
            </a:r>
          </a:p>
        </p:txBody>
      </p:sp>
      <p:pic>
        <p:nvPicPr>
          <p:cNvPr id="19458" name="Picture 2" descr="\\3762fs01\users$\T_Accounts\xx455\My Pictures\school\IMG_41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6" b="4828"/>
          <a:stretch/>
        </p:blipFill>
        <p:spPr bwMode="auto">
          <a:xfrm>
            <a:off x="719572" y="911637"/>
            <a:ext cx="7704856" cy="50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5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6172200"/>
            <a:ext cx="6400800" cy="685800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In the beginning …</a:t>
            </a:r>
          </a:p>
        </p:txBody>
      </p:sp>
      <p:pic>
        <p:nvPicPr>
          <p:cNvPr id="20482" name="Picture 2" descr="\\3762fs01\users$\T_Accounts\xx455\My Pictures\school\IMG_41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4" r="23276" b="15007"/>
          <a:stretch/>
        </p:blipFill>
        <p:spPr bwMode="auto">
          <a:xfrm>
            <a:off x="863588" y="908720"/>
            <a:ext cx="7416824" cy="531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65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6189209"/>
            <a:ext cx="6400800" cy="685800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In the beginning …</a:t>
            </a:r>
          </a:p>
        </p:txBody>
      </p:sp>
      <p:pic>
        <p:nvPicPr>
          <p:cNvPr id="21506" name="Picture 2" descr="\\3762fs01\users$\T_Accounts\xx455\My Pictures\school\IMG_41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1" t="6207" r="8965" b="11954"/>
          <a:stretch/>
        </p:blipFill>
        <p:spPr bwMode="auto">
          <a:xfrm>
            <a:off x="1439652" y="879132"/>
            <a:ext cx="6264696" cy="53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3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6237312"/>
            <a:ext cx="6400800" cy="685800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In the beginning …</a:t>
            </a:r>
          </a:p>
        </p:txBody>
      </p:sp>
      <p:pic>
        <p:nvPicPr>
          <p:cNvPr id="23554" name="Picture 2" descr="\\3762fs01\users$\T_Accounts\xx455\My Pictures\school\IMG_41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t="6897"/>
          <a:stretch/>
        </p:blipFill>
        <p:spPr bwMode="auto">
          <a:xfrm>
            <a:off x="829006" y="772847"/>
            <a:ext cx="748598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76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266" y="6144820"/>
            <a:ext cx="6400800" cy="685800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In the beginning …</a:t>
            </a:r>
          </a:p>
        </p:txBody>
      </p:sp>
      <p:pic>
        <p:nvPicPr>
          <p:cNvPr id="22530" name="Picture 2" descr="\\3762fs01\users$\T_Accounts\xx455\My Pictures\school\IMG_41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" b="14713"/>
          <a:stretch/>
        </p:blipFill>
        <p:spPr bwMode="auto">
          <a:xfrm>
            <a:off x="683567" y="1052736"/>
            <a:ext cx="7816287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5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6172200"/>
            <a:ext cx="6400800" cy="685800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In the beginning …</a:t>
            </a:r>
          </a:p>
        </p:txBody>
      </p:sp>
      <p:pic>
        <p:nvPicPr>
          <p:cNvPr id="24578" name="Picture 2" descr="\\3762fs01\users$\T_Accounts\xx455\My Pictures\school\IMG_41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t="8736" b="11494"/>
          <a:stretch/>
        </p:blipFill>
        <p:spPr bwMode="auto">
          <a:xfrm>
            <a:off x="649950" y="980728"/>
            <a:ext cx="784410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51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6172200"/>
            <a:ext cx="6400800" cy="685800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In the beginning …</a:t>
            </a:r>
          </a:p>
        </p:txBody>
      </p:sp>
      <p:pic>
        <p:nvPicPr>
          <p:cNvPr id="25602" name="Picture 2" descr="\\3762fs01\users$\T_Accounts\xx455\My Pictures\school\IMG_41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2" r="6207" b="4368"/>
          <a:stretch/>
        </p:blipFill>
        <p:spPr bwMode="auto">
          <a:xfrm>
            <a:off x="611560" y="866362"/>
            <a:ext cx="7920880" cy="512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67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171453"/>
            <a:ext cx="6400800" cy="685800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In the beginning …</a:t>
            </a:r>
          </a:p>
        </p:txBody>
      </p:sp>
      <p:pic>
        <p:nvPicPr>
          <p:cNvPr id="26626" name="Picture 2" descr="\\3762fs01\users$\T_Accounts\xx455\My Pictures\school\IMG_41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3" t="13104" b="11954"/>
          <a:stretch/>
        </p:blipFill>
        <p:spPr bwMode="auto">
          <a:xfrm>
            <a:off x="539552" y="980728"/>
            <a:ext cx="8064896" cy="500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04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3762fs01\users$\T_Accounts\xx455\My Pictures\school\IMG_41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t="5349" r="4549" b="4810"/>
          <a:stretch/>
        </p:blipFill>
        <p:spPr bwMode="auto">
          <a:xfrm>
            <a:off x="179512" y="151657"/>
            <a:ext cx="8712968" cy="645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50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7238" y="6171453"/>
            <a:ext cx="6400800" cy="685800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In the beginning …</a:t>
            </a:r>
          </a:p>
        </p:txBody>
      </p:sp>
      <p:pic>
        <p:nvPicPr>
          <p:cNvPr id="27650" name="Picture 2" descr="\\3762fs01\users$\T_Accounts\xx455\My Pictures\school\IMG_41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2" r="4138" b="9885"/>
          <a:stretch/>
        </p:blipFill>
        <p:spPr bwMode="auto">
          <a:xfrm>
            <a:off x="454328" y="1268760"/>
            <a:ext cx="8235343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79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6172200"/>
            <a:ext cx="6400800" cy="685800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In the beginning …</a:t>
            </a:r>
          </a:p>
        </p:txBody>
      </p:sp>
      <p:pic>
        <p:nvPicPr>
          <p:cNvPr id="28674" name="Picture 2" descr="\\3762fs01\users$\T_Accounts\xx455\My Pictures\school\IMG_41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6" t="16092" r="7069" b="10575"/>
          <a:stretch/>
        </p:blipFill>
        <p:spPr bwMode="auto">
          <a:xfrm>
            <a:off x="1079612" y="908720"/>
            <a:ext cx="6984776" cy="535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18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6144820"/>
            <a:ext cx="6400800" cy="685800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In the beginning …</a:t>
            </a:r>
          </a:p>
        </p:txBody>
      </p:sp>
      <p:pic>
        <p:nvPicPr>
          <p:cNvPr id="29698" name="Picture 2" descr="\\3762fs01\users$\T_Accounts\xx455\My Pictures\school\IMG_41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9" t="16322" r="3275" b="9655"/>
          <a:stretch/>
        </p:blipFill>
        <p:spPr bwMode="auto">
          <a:xfrm>
            <a:off x="647564" y="997495"/>
            <a:ext cx="7848872" cy="514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84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144820"/>
            <a:ext cx="8352928" cy="6858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Some of the previous staff …</a:t>
            </a:r>
          </a:p>
        </p:txBody>
      </p:sp>
      <p:pic>
        <p:nvPicPr>
          <p:cNvPr id="30722" name="Picture 2" descr="\\3762fs01\users$\T_Accounts\xx455\My Pictures\school\IMG_41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" t="9885" b="20230"/>
          <a:stretch/>
        </p:blipFill>
        <p:spPr bwMode="auto">
          <a:xfrm>
            <a:off x="570109" y="1052736"/>
            <a:ext cx="800378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63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6144820"/>
            <a:ext cx="8496944" cy="6858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Some of the previous staff 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C4EDC0-FA75-4C9C-A16D-D03A0BF00F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12100" b="-1701"/>
          <a:stretch/>
        </p:blipFill>
        <p:spPr>
          <a:xfrm>
            <a:off x="345232" y="476672"/>
            <a:ext cx="8388424" cy="584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1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6172200"/>
            <a:ext cx="8477222" cy="6858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Some of the previous staff …</a:t>
            </a:r>
          </a:p>
        </p:txBody>
      </p:sp>
      <p:pic>
        <p:nvPicPr>
          <p:cNvPr id="31746" name="Picture 2" descr="\\3762fs01\users$\T_Accounts\xx455\My Pictures\school\IMG_41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11264" b="9655"/>
          <a:stretch/>
        </p:blipFill>
        <p:spPr bwMode="auto">
          <a:xfrm>
            <a:off x="849289" y="1113244"/>
            <a:ext cx="7445422" cy="463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00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6144820"/>
            <a:ext cx="8496944" cy="6858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Some of the previous staff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8B40FB-E9D2-4F8D-A2C9-7CA0B60EB6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17451" r="5113" b="12201"/>
          <a:stretch/>
        </p:blipFill>
        <p:spPr>
          <a:xfrm>
            <a:off x="467544" y="1016732"/>
            <a:ext cx="820891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5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6099164"/>
            <a:ext cx="8568952" cy="6858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Some of the previous staff …</a:t>
            </a:r>
          </a:p>
        </p:txBody>
      </p:sp>
      <p:pic>
        <p:nvPicPr>
          <p:cNvPr id="32770" name="Picture 2" descr="\\3762fs01\users$\T_Accounts\xx455\My Pictures\school\IMG_41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5" r="5517" b="6207"/>
          <a:stretch/>
        </p:blipFill>
        <p:spPr bwMode="auto">
          <a:xfrm>
            <a:off x="754376" y="944724"/>
            <a:ext cx="7563239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27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205247"/>
            <a:ext cx="8388424" cy="6858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Some of the previous staff …</a:t>
            </a:r>
          </a:p>
        </p:txBody>
      </p:sp>
      <p:pic>
        <p:nvPicPr>
          <p:cNvPr id="33794" name="Picture 2" descr="\\3762fs01\users$\T_Accounts\xx455\My Pictures\school\IMG_41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1" t="12414" r="3793" b="13333"/>
          <a:stretch/>
        </p:blipFill>
        <p:spPr bwMode="auto">
          <a:xfrm>
            <a:off x="683568" y="1124744"/>
            <a:ext cx="7776864" cy="498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05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6144820"/>
            <a:ext cx="8496944" cy="6858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Some of the previous staff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A4503A-629E-43C7-82ED-9B34551B02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t="13402" r="788" b="6300"/>
          <a:stretch/>
        </p:blipFill>
        <p:spPr>
          <a:xfrm>
            <a:off x="143021" y="370388"/>
            <a:ext cx="8712968" cy="550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9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6093296"/>
            <a:ext cx="6400800" cy="685800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In the beginning…</a:t>
            </a:r>
          </a:p>
        </p:txBody>
      </p:sp>
      <p:pic>
        <p:nvPicPr>
          <p:cNvPr id="1026" name="Picture 2" descr="\\3762fs01\users$\T_Accounts\xx455\My Pictures\school\IMG_409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" t="10364" r="2971" b="12175"/>
          <a:stretch/>
        </p:blipFill>
        <p:spPr bwMode="auto">
          <a:xfrm>
            <a:off x="805303" y="908720"/>
            <a:ext cx="7533394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25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6144820"/>
            <a:ext cx="8496944" cy="6858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Some of the previous staff …</a:t>
            </a:r>
          </a:p>
        </p:txBody>
      </p:sp>
      <p:pic>
        <p:nvPicPr>
          <p:cNvPr id="34818" name="Picture 2" descr="\\3762fs01\users$\T_Accounts\xx455\My Pictures\school\IMG_41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6" t="6207" r="5862" b="4598"/>
          <a:stretch/>
        </p:blipFill>
        <p:spPr bwMode="auto">
          <a:xfrm>
            <a:off x="1331640" y="828710"/>
            <a:ext cx="6480720" cy="531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73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6144820"/>
            <a:ext cx="8496944" cy="6858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Some of the previous staff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D8A036-D25D-406F-84C6-BDE536C296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3800" r="4326"/>
          <a:stretch/>
        </p:blipFill>
        <p:spPr>
          <a:xfrm>
            <a:off x="648123" y="51524"/>
            <a:ext cx="7847754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4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6144820"/>
            <a:ext cx="8496944" cy="6858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Some of the previous staff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BCFEF2-5311-4996-AF41-72A2EC3037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0399" r="7475" b="6951"/>
          <a:stretch/>
        </p:blipFill>
        <p:spPr>
          <a:xfrm>
            <a:off x="827584" y="476672"/>
            <a:ext cx="7488832" cy="566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5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6144820"/>
            <a:ext cx="8496944" cy="6858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Some of the previous staff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949EEB-F891-434E-950E-15FFDE05E5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8001"/>
          <a:stretch/>
        </p:blipFill>
        <p:spPr>
          <a:xfrm>
            <a:off x="522798" y="476672"/>
            <a:ext cx="8244408" cy="54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2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6144820"/>
            <a:ext cx="8496944" cy="6858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Some of the previous staff 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A86180-CC1B-48C3-9E70-FB2EFFC526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 b="6950"/>
          <a:stretch/>
        </p:blipFill>
        <p:spPr>
          <a:xfrm>
            <a:off x="377788" y="1116972"/>
            <a:ext cx="8388424" cy="462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1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6144820"/>
            <a:ext cx="8496944" cy="6858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Some of the previous staff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D36A2F-6649-4F4B-8827-D66CEF19D6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b="5900"/>
          <a:stretch/>
        </p:blipFill>
        <p:spPr>
          <a:xfrm>
            <a:off x="469532" y="548680"/>
            <a:ext cx="8316416" cy="54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2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6144820"/>
            <a:ext cx="8496944" cy="6858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Some of the previous staff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8EF475-7197-420A-B950-204653CE2D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" t="16400" r="1975" b="6300"/>
          <a:stretch/>
        </p:blipFill>
        <p:spPr>
          <a:xfrm>
            <a:off x="161764" y="548680"/>
            <a:ext cx="8820472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3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6144820"/>
            <a:ext cx="8496944" cy="6858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Some of the previous staff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C8EC1E-8017-4D46-9B69-5975939AA9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0" b="11801"/>
          <a:stretch/>
        </p:blipFill>
        <p:spPr>
          <a:xfrm>
            <a:off x="0" y="836712"/>
            <a:ext cx="9144000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8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08" y="6172200"/>
            <a:ext cx="8928992" cy="685800"/>
          </a:xfrm>
        </p:spPr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b="1" dirty="0">
                <a:solidFill>
                  <a:schemeClr val="bg1"/>
                </a:solidFill>
              </a:rPr>
              <a:t>look at </a:t>
            </a:r>
            <a:r>
              <a:rPr lang="en-GB" b="1" dirty="0" err="1">
                <a:solidFill>
                  <a:schemeClr val="bg1"/>
                </a:solidFill>
              </a:rPr>
              <a:t>st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bede’s</a:t>
            </a:r>
            <a:r>
              <a:rPr lang="en-GB" b="1" dirty="0">
                <a:solidFill>
                  <a:schemeClr val="bg1"/>
                </a:solidFill>
              </a:rPr>
              <a:t> in our time …</a:t>
            </a:r>
          </a:p>
        </p:txBody>
      </p:sp>
      <p:pic>
        <p:nvPicPr>
          <p:cNvPr id="35847" name="Picture 7" descr="\\3762fs01\users$\T_Accounts\xx455\My Pictures\school\2019\IMG_41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77" y="548680"/>
            <a:ext cx="4464496" cy="33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\\3762fs01\users$\T_Accounts\xx455\My Pictures\school\2019\IMG_41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573" y="2816187"/>
            <a:ext cx="4464496" cy="33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18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286" y="6172200"/>
            <a:ext cx="8856984" cy="6858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 look at </a:t>
            </a:r>
            <a:r>
              <a:rPr lang="en-GB" b="1" dirty="0" err="1">
                <a:solidFill>
                  <a:schemeClr val="bg1"/>
                </a:solidFill>
              </a:rPr>
              <a:t>st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bede’s</a:t>
            </a:r>
            <a:r>
              <a:rPr lang="en-GB" b="1" dirty="0">
                <a:solidFill>
                  <a:schemeClr val="bg1"/>
                </a:solidFill>
              </a:rPr>
              <a:t> in our time …</a:t>
            </a:r>
          </a:p>
        </p:txBody>
      </p:sp>
      <p:pic>
        <p:nvPicPr>
          <p:cNvPr id="43010" name="Picture 2" descr="\\3762fs01\users$\T_Accounts\xx455\My Pictures\school\2019\IMG_41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95618"/>
            <a:ext cx="4407187" cy="330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\\3762fs01\users$\T_Accounts\xx455\My Pictures\school\2019\IMG_41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912"/>
            <a:ext cx="451250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20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6093296"/>
            <a:ext cx="6400800" cy="685800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In the beginning …</a:t>
            </a:r>
          </a:p>
        </p:txBody>
      </p:sp>
      <p:pic>
        <p:nvPicPr>
          <p:cNvPr id="4098" name="Picture 2" descr="\\3762fs01\users$\T_Accounts\xx455\My Pictures\school\IMG_41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5555" b="23492"/>
          <a:stretch/>
        </p:blipFill>
        <p:spPr bwMode="auto">
          <a:xfrm>
            <a:off x="179512" y="980728"/>
            <a:ext cx="8831481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8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016" y="6172200"/>
            <a:ext cx="8856984" cy="685800"/>
          </a:xfrm>
        </p:spPr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b="1" dirty="0">
                <a:solidFill>
                  <a:schemeClr val="bg1"/>
                </a:solidFill>
              </a:rPr>
              <a:t>look at </a:t>
            </a:r>
            <a:r>
              <a:rPr lang="en-GB" b="1" dirty="0" err="1">
                <a:solidFill>
                  <a:schemeClr val="bg1"/>
                </a:solidFill>
              </a:rPr>
              <a:t>st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bede’s</a:t>
            </a:r>
            <a:r>
              <a:rPr lang="en-GB" b="1" dirty="0">
                <a:solidFill>
                  <a:schemeClr val="bg1"/>
                </a:solidFill>
              </a:rPr>
              <a:t> in our time …</a:t>
            </a:r>
          </a:p>
        </p:txBody>
      </p:sp>
      <p:pic>
        <p:nvPicPr>
          <p:cNvPr id="44034" name="Picture 2" descr="\\3762fs01\users$\T_Accounts\xx455\My Pictures\school\2019\IMG_41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5476"/>
            <a:ext cx="4514042" cy="338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\\3762fs01\users$\T_Accounts\xx455\My Pictures\school\2019\IMG_41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08" y="2852936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89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6172200"/>
            <a:ext cx="8928992" cy="685800"/>
          </a:xfrm>
        </p:spPr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b="1" dirty="0">
                <a:solidFill>
                  <a:schemeClr val="bg1"/>
                </a:solidFill>
              </a:rPr>
              <a:t>look at </a:t>
            </a:r>
            <a:r>
              <a:rPr lang="en-GB" b="1" dirty="0" err="1">
                <a:solidFill>
                  <a:schemeClr val="bg1"/>
                </a:solidFill>
              </a:rPr>
              <a:t>st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bede’s</a:t>
            </a:r>
            <a:r>
              <a:rPr lang="en-GB" b="1" dirty="0">
                <a:solidFill>
                  <a:schemeClr val="bg1"/>
                </a:solidFill>
              </a:rPr>
              <a:t> in our time …</a:t>
            </a:r>
          </a:p>
        </p:txBody>
      </p:sp>
      <p:pic>
        <p:nvPicPr>
          <p:cNvPr id="45058" name="Picture 2" descr="\\3762fs01\users$\T_Accounts\xx455\My Pictures\school\2019\IMG_41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016"/>
            <a:ext cx="437997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\\3762fs01\users$\T_Accounts\xx455\My Pictures\school\2019\IMG_41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852936"/>
            <a:ext cx="451250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07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72200"/>
            <a:ext cx="8928992" cy="685800"/>
          </a:xfrm>
        </p:spPr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b="1" dirty="0">
                <a:solidFill>
                  <a:schemeClr val="bg1"/>
                </a:solidFill>
              </a:rPr>
              <a:t>look at </a:t>
            </a:r>
            <a:r>
              <a:rPr lang="en-GB" b="1" dirty="0" err="1">
                <a:solidFill>
                  <a:schemeClr val="bg1"/>
                </a:solidFill>
              </a:rPr>
              <a:t>st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bede’s</a:t>
            </a:r>
            <a:r>
              <a:rPr lang="en-GB" b="1" dirty="0">
                <a:solidFill>
                  <a:schemeClr val="bg1"/>
                </a:solidFill>
              </a:rPr>
              <a:t> in our time …</a:t>
            </a:r>
          </a:p>
        </p:txBody>
      </p:sp>
      <p:pic>
        <p:nvPicPr>
          <p:cNvPr id="35844" name="Picture 4" descr="W:\Photos for 80th anniversary celebrations\2012 cohort\fairy tales 2014 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2996"/>
            <a:ext cx="4693984" cy="352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5" name="Picture 5" descr="W:\Photos for 80th anniversary celebrations\2012 cohort\nov 2013 1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3103240"/>
            <a:ext cx="3698709" cy="277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W:\Photos for 80th anniversary celebrations\2012 cohort\nov 2013 16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2080" y="916624"/>
            <a:ext cx="3698361" cy="208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95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08" y="6159105"/>
            <a:ext cx="8856984" cy="685800"/>
          </a:xfrm>
        </p:spPr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b="1" dirty="0">
                <a:solidFill>
                  <a:schemeClr val="bg1"/>
                </a:solidFill>
              </a:rPr>
              <a:t>look at </a:t>
            </a:r>
            <a:r>
              <a:rPr lang="en-GB" b="1" dirty="0" err="1">
                <a:solidFill>
                  <a:schemeClr val="bg1"/>
                </a:solidFill>
              </a:rPr>
              <a:t>st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bede’s</a:t>
            </a:r>
            <a:r>
              <a:rPr lang="en-GB" b="1" dirty="0">
                <a:solidFill>
                  <a:schemeClr val="bg1"/>
                </a:solidFill>
              </a:rPr>
              <a:t> in our time …</a:t>
            </a:r>
          </a:p>
        </p:txBody>
      </p:sp>
      <p:pic>
        <p:nvPicPr>
          <p:cNvPr id="36867" name="Picture 3" descr="W:\Photos for 80th anniversary celebrations\2013 cohort\IMG_04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20568" b="8565"/>
          <a:stretch/>
        </p:blipFill>
        <p:spPr bwMode="auto">
          <a:xfrm>
            <a:off x="130382" y="148818"/>
            <a:ext cx="5519478" cy="306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W:\Photos for 80th anniversary celebrations\2013 cohort\IMG_09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528" y="1679170"/>
            <a:ext cx="2920484" cy="391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5" descr="W:\Photos for 80th anniversary celebrations\2013 cohort\IMG_0956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t="16182" r="13518" b="14336"/>
          <a:stretch/>
        </p:blipFill>
        <p:spPr bwMode="auto">
          <a:xfrm>
            <a:off x="588791" y="3246127"/>
            <a:ext cx="4602660" cy="291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74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6126530"/>
            <a:ext cx="8928992" cy="685800"/>
          </a:xfrm>
        </p:spPr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b="1" dirty="0">
                <a:solidFill>
                  <a:schemeClr val="bg1"/>
                </a:solidFill>
              </a:rPr>
              <a:t>look at </a:t>
            </a:r>
            <a:r>
              <a:rPr lang="en-GB" b="1" dirty="0" err="1">
                <a:solidFill>
                  <a:schemeClr val="bg1"/>
                </a:solidFill>
              </a:rPr>
              <a:t>st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bede’s</a:t>
            </a:r>
            <a:r>
              <a:rPr lang="en-GB" b="1" dirty="0">
                <a:solidFill>
                  <a:schemeClr val="bg1"/>
                </a:solidFill>
              </a:rPr>
              <a:t> in our time …</a:t>
            </a:r>
          </a:p>
        </p:txBody>
      </p:sp>
      <p:pic>
        <p:nvPicPr>
          <p:cNvPr id="37890" name="Picture 2" descr="W:\Photos for 80th anniversary celebrations\2014 cohort\IMG_27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35" y="132727"/>
            <a:ext cx="4123970" cy="308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W:\Photos for 80th anniversary celebrations\2014 cohort\IMG_33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4"/>
          <a:stretch/>
        </p:blipFill>
        <p:spPr bwMode="auto">
          <a:xfrm>
            <a:off x="4427983" y="548680"/>
            <a:ext cx="462474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W:\Photos for 80th anniversary celebrations\2014 cohort\IMG_00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04205"/>
            <a:ext cx="3725453" cy="278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W:\Photos for 80th anniversary celebrations\2014 cohort\IMG_01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04205"/>
            <a:ext cx="2160241" cy="289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05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94" y="6093296"/>
            <a:ext cx="9073008" cy="6858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 look at </a:t>
            </a:r>
            <a:r>
              <a:rPr lang="en-GB" b="1" dirty="0" err="1">
                <a:solidFill>
                  <a:schemeClr val="bg1"/>
                </a:solidFill>
              </a:rPr>
              <a:t>st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bede’s</a:t>
            </a:r>
            <a:r>
              <a:rPr lang="en-GB" b="1" dirty="0">
                <a:solidFill>
                  <a:schemeClr val="bg1"/>
                </a:solidFill>
              </a:rPr>
              <a:t> in our time …</a:t>
            </a:r>
          </a:p>
        </p:txBody>
      </p:sp>
      <p:pic>
        <p:nvPicPr>
          <p:cNvPr id="38914" name="Picture 2" descr="W:\Photos for 80th anniversary celebrations\2015 cohort\IMG_35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2" r="12931"/>
          <a:stretch/>
        </p:blipFill>
        <p:spPr bwMode="auto">
          <a:xfrm>
            <a:off x="251520" y="1124744"/>
            <a:ext cx="5119643" cy="392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W:\Photos for 80th anniversary celebrations\2015 cohort\IMG_38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548680"/>
            <a:ext cx="356707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W:\Photos for 80th anniversary celebrations\2015 cohort\IMG_32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284984"/>
            <a:ext cx="3146718" cy="235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20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783" y="6172200"/>
            <a:ext cx="8856984" cy="685800"/>
          </a:xfrm>
        </p:spPr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b="1" dirty="0">
                <a:solidFill>
                  <a:schemeClr val="bg1"/>
                </a:solidFill>
              </a:rPr>
              <a:t>look at </a:t>
            </a:r>
            <a:r>
              <a:rPr lang="en-GB" b="1" dirty="0" err="1">
                <a:solidFill>
                  <a:schemeClr val="bg1"/>
                </a:solidFill>
              </a:rPr>
              <a:t>st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bede’s</a:t>
            </a:r>
            <a:r>
              <a:rPr lang="en-GB" b="1" dirty="0">
                <a:solidFill>
                  <a:schemeClr val="bg1"/>
                </a:solidFill>
              </a:rPr>
              <a:t> in our time …</a:t>
            </a:r>
          </a:p>
        </p:txBody>
      </p:sp>
      <p:pic>
        <p:nvPicPr>
          <p:cNvPr id="39938" name="Picture 2" descr="W:\Photos for 80th anniversary celebrations\2016 cohort\IMG_27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065674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W:\Photos for 80th anniversary celebrations\2016 cohort\IMG_29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661" y="4045093"/>
            <a:ext cx="3040678" cy="227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W:\Photos for 80th anniversary celebrations\2016 cohort\IMG_40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45868"/>
            <a:ext cx="2232248" cy="298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Picture 5" descr="W:\Photos for 80th anniversary celebrations\2016 cohort\IMG_29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525" y="1052736"/>
            <a:ext cx="309634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70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47" y="6244828"/>
            <a:ext cx="8928992" cy="685800"/>
          </a:xfrm>
        </p:spPr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b="1" dirty="0">
                <a:solidFill>
                  <a:schemeClr val="bg1"/>
                </a:solidFill>
              </a:rPr>
              <a:t>look at </a:t>
            </a:r>
            <a:r>
              <a:rPr lang="en-GB" b="1" dirty="0" err="1">
                <a:solidFill>
                  <a:schemeClr val="bg1"/>
                </a:solidFill>
              </a:rPr>
              <a:t>st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bede’s</a:t>
            </a:r>
            <a:r>
              <a:rPr lang="en-GB" b="1" dirty="0">
                <a:solidFill>
                  <a:schemeClr val="bg1"/>
                </a:solidFill>
              </a:rPr>
              <a:t> in our time …</a:t>
            </a:r>
          </a:p>
        </p:txBody>
      </p:sp>
      <p:pic>
        <p:nvPicPr>
          <p:cNvPr id="40962" name="Picture 2" descr="W:\cohert 2017-2018\Year 1 2018-19\IMG_09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16" b="11105"/>
          <a:stretch/>
        </p:blipFill>
        <p:spPr bwMode="auto">
          <a:xfrm>
            <a:off x="107504" y="267144"/>
            <a:ext cx="4846183" cy="229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 descr="W:\cohert 2017-2018\Year 1 2018-19\IMG_09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757972"/>
            <a:ext cx="3865309" cy="288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W:\cohert 2017-2018\Year 1 2018-19\model making\IMG_05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04" y="2723764"/>
            <a:ext cx="2521777" cy="33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5" name="Picture 5" descr="W:\cohert 2017-2018\Year 1 2018-19\model making\IMG_06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45445"/>
            <a:ext cx="2981959" cy="222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W:\cohert 2017-2018\Year 1 2018-19\model making\IMG_06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149" y="2960249"/>
            <a:ext cx="2119926" cy="283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91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238" y="6270898"/>
            <a:ext cx="8856984" cy="685800"/>
          </a:xfrm>
        </p:spPr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b="1" dirty="0">
                <a:solidFill>
                  <a:schemeClr val="bg1"/>
                </a:solidFill>
              </a:rPr>
              <a:t>look at </a:t>
            </a:r>
            <a:r>
              <a:rPr lang="en-GB" b="1" dirty="0" err="1">
                <a:solidFill>
                  <a:schemeClr val="bg1"/>
                </a:solidFill>
              </a:rPr>
              <a:t>st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bede’s</a:t>
            </a:r>
            <a:r>
              <a:rPr lang="en-GB" b="1" dirty="0">
                <a:solidFill>
                  <a:schemeClr val="bg1"/>
                </a:solidFill>
              </a:rPr>
              <a:t> in our time …</a:t>
            </a:r>
          </a:p>
        </p:txBody>
      </p:sp>
      <p:pic>
        <p:nvPicPr>
          <p:cNvPr id="41986" name="Picture 2" descr="T:\Mrs Fairless\Recp 2018-2019\photos Louise\IMG_44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9155"/>
            <a:ext cx="4417972" cy="329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 descr="T:\Mrs Fairless\Recp 2018-2019\photos Louise\IMG_45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156"/>
            <a:ext cx="4417972" cy="329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T:\Mrs Fairless\Recp 2018-2019\photos Louise\Printed\IMG_28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216" y="3540281"/>
            <a:ext cx="2924612" cy="218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Picture 5" descr="T:\Mrs Fairless\Recp 2018-2019\photos maureen\Printed\IMG_41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605968"/>
            <a:ext cx="1857820" cy="248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T:\Mrs Fairless\Recp 2018-2019\Family mornings\Summer\IMG_43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23" y="3605968"/>
            <a:ext cx="2924612" cy="218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6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124744"/>
            <a:ext cx="7992888" cy="5112567"/>
          </a:xfrm>
        </p:spPr>
        <p:txBody>
          <a:bodyPr>
            <a:noAutofit/>
          </a:bodyPr>
          <a:lstStyle/>
          <a:p>
            <a:r>
              <a:rPr lang="en-GB" sz="2400" b="1" dirty="0"/>
              <a:t>St Bede’s School Song</a:t>
            </a:r>
            <a:br>
              <a:rPr lang="en-GB" sz="2400" b="1" dirty="0"/>
            </a:br>
            <a:r>
              <a:rPr lang="en-GB" sz="2400" b="1" dirty="0"/>
              <a:t> </a:t>
            </a:r>
            <a:br>
              <a:rPr lang="en-GB" sz="2400" b="1" dirty="0"/>
            </a:br>
            <a:r>
              <a:rPr lang="en-GB" sz="2800" b="1" dirty="0"/>
              <a:t>In August 1939, St Bede’s opened its doors,</a:t>
            </a:r>
            <a:br>
              <a:rPr lang="en-GB" sz="2800" b="1" dirty="0"/>
            </a:br>
            <a:r>
              <a:rPr lang="en-GB" sz="2800" b="1" dirty="0"/>
              <a:t>200 boys and girls destined to walk its floors.</a:t>
            </a:r>
            <a:br>
              <a:rPr lang="en-GB" sz="2800" b="1" dirty="0"/>
            </a:br>
            <a:r>
              <a:rPr lang="en-GB" sz="2800" b="1" dirty="0"/>
              <a:t>World War II was in full swing, a threat to one and all,</a:t>
            </a:r>
            <a:br>
              <a:rPr lang="en-GB" sz="2800" b="1" dirty="0"/>
            </a:br>
            <a:r>
              <a:rPr lang="en-GB" sz="2800" b="1" dirty="0"/>
              <a:t>but unafraid to soldier on…St Bede’s answered its call.</a:t>
            </a:r>
            <a:br>
              <a:rPr lang="en-GB" sz="2800" b="1" dirty="0"/>
            </a:b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6347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171453"/>
            <a:ext cx="6400800" cy="685800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In the beginning …</a:t>
            </a:r>
          </a:p>
        </p:txBody>
      </p:sp>
      <p:pic>
        <p:nvPicPr>
          <p:cNvPr id="5122" name="Picture 2" descr="\\3762fs01\users$\T_Accounts\xx455\My Pictures\school\IMG_41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" t="13563" r="11725" b="10804"/>
          <a:stretch/>
        </p:blipFill>
        <p:spPr bwMode="auto">
          <a:xfrm>
            <a:off x="791580" y="908720"/>
            <a:ext cx="7560840" cy="51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82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124744"/>
            <a:ext cx="7992888" cy="5112567"/>
          </a:xfrm>
        </p:spPr>
        <p:txBody>
          <a:bodyPr>
            <a:noAutofit/>
          </a:bodyPr>
          <a:lstStyle/>
          <a:p>
            <a:r>
              <a:rPr lang="en-GB" sz="2800" u="sng" dirty="0"/>
              <a:t>Chorus</a:t>
            </a:r>
            <a:br>
              <a:rPr lang="en-GB" sz="2800" dirty="0"/>
            </a:br>
            <a:r>
              <a:rPr lang="en-GB" sz="2800" b="1" dirty="0"/>
              <a:t>80 years of history has passed,</a:t>
            </a:r>
            <a:br>
              <a:rPr lang="en-GB" sz="2800" b="1" dirty="0"/>
            </a:br>
            <a:r>
              <a:rPr lang="en-GB" sz="2800" b="1" dirty="0"/>
              <a:t>Students walking through the doors, their marks ready to cast.</a:t>
            </a:r>
            <a:br>
              <a:rPr lang="en-GB" sz="2800" b="1" dirty="0"/>
            </a:br>
            <a:r>
              <a:rPr lang="en-GB" sz="2800" b="1" dirty="0"/>
              <a:t>Today is just like yesteryear, a friendly welcome beckons,</a:t>
            </a:r>
            <a:br>
              <a:rPr lang="en-GB" sz="2800" b="1" dirty="0"/>
            </a:br>
            <a:r>
              <a:rPr lang="en-GB" sz="2800" b="1" dirty="0"/>
              <a:t>St Bede’s continues strength to strength of that we all do reckon.</a:t>
            </a:r>
            <a:br>
              <a:rPr lang="en-GB" sz="2800" b="1" dirty="0"/>
            </a:b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5101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124744"/>
            <a:ext cx="7560840" cy="5112567"/>
          </a:xfrm>
        </p:spPr>
        <p:txBody>
          <a:bodyPr>
            <a:noAutofit/>
          </a:bodyPr>
          <a:lstStyle/>
          <a:p>
            <a:r>
              <a:rPr lang="en-GB" sz="2800" b="1" dirty="0"/>
              <a:t>So here’s to the next 80 years, may they be filled with joy,</a:t>
            </a:r>
            <a:br>
              <a:rPr lang="en-GB" sz="2800" b="1" dirty="0"/>
            </a:br>
            <a:r>
              <a:rPr lang="en-GB" sz="2800" b="1" dirty="0"/>
              <a:t>Learning new things every day for every girl and boy.</a:t>
            </a:r>
            <a:br>
              <a:rPr lang="en-GB" sz="2800" b="1" dirty="0"/>
            </a:br>
            <a:r>
              <a:rPr lang="en-GB" sz="2800" b="1" dirty="0"/>
              <a:t>Governors, staff and parents too – were all part of the team,</a:t>
            </a:r>
            <a:br>
              <a:rPr lang="en-GB" sz="2800" b="1" dirty="0"/>
            </a:br>
            <a:r>
              <a:rPr lang="en-GB" sz="2800" b="1" dirty="0"/>
              <a:t>Working hard together for our family supreme.</a:t>
            </a:r>
            <a:br>
              <a:rPr lang="en-GB" sz="2800" b="1" dirty="0"/>
            </a:b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4380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124744"/>
            <a:ext cx="7992888" cy="5112567"/>
          </a:xfrm>
        </p:spPr>
        <p:txBody>
          <a:bodyPr>
            <a:noAutofit/>
          </a:bodyPr>
          <a:lstStyle/>
          <a:p>
            <a:r>
              <a:rPr lang="en-GB" sz="2800" u="sng" dirty="0"/>
              <a:t>Chorus</a:t>
            </a:r>
            <a:br>
              <a:rPr lang="en-GB" sz="2800" dirty="0"/>
            </a:br>
            <a:r>
              <a:rPr lang="en-GB" sz="2800" b="1" dirty="0"/>
              <a:t>80 years of history has passed,</a:t>
            </a:r>
            <a:br>
              <a:rPr lang="en-GB" sz="2800" b="1" dirty="0"/>
            </a:br>
            <a:r>
              <a:rPr lang="en-GB" sz="2800" b="1" dirty="0"/>
              <a:t>Students walking through the doors, their marks ready to cast.</a:t>
            </a:r>
            <a:br>
              <a:rPr lang="en-GB" sz="2800" b="1" dirty="0"/>
            </a:br>
            <a:r>
              <a:rPr lang="en-GB" sz="2800" b="1" dirty="0"/>
              <a:t>Today is just like yesteryear, a friendly welcome beckons,</a:t>
            </a:r>
            <a:br>
              <a:rPr lang="en-GB" sz="2800" b="1" dirty="0"/>
            </a:br>
            <a:r>
              <a:rPr lang="en-GB" sz="2800" b="1" dirty="0"/>
              <a:t>St Bede’s continues strength to strength of that we all do reckon.</a:t>
            </a:r>
            <a:br>
              <a:rPr lang="en-GB" sz="2800" b="1" dirty="0"/>
            </a:b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7836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255338-8CFB-4A03-8CAA-BF143F1AF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4CC5DD-1727-4403-90A0-ECEB9F413C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80" y="188640"/>
            <a:ext cx="8576592" cy="643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7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8021" y="6093296"/>
            <a:ext cx="6400800" cy="685800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In the beginning …</a:t>
            </a:r>
          </a:p>
        </p:txBody>
      </p:sp>
      <p:pic>
        <p:nvPicPr>
          <p:cNvPr id="6146" name="Picture 2" descr="\\3762fs01\users$\T_Accounts\xx455\My Pictures\school\IMG_41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8" b="17471"/>
          <a:stretch/>
        </p:blipFill>
        <p:spPr bwMode="auto">
          <a:xfrm>
            <a:off x="137530" y="1052736"/>
            <a:ext cx="8868939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35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172200"/>
            <a:ext cx="6400800" cy="685800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In the beginning …</a:t>
            </a:r>
          </a:p>
        </p:txBody>
      </p:sp>
      <p:pic>
        <p:nvPicPr>
          <p:cNvPr id="7170" name="Picture 2" descr="\\3762fs01\users$\T_Accounts\xx455\My Pictures\school\IMG_41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 t="14943" r="3793" b="15632"/>
          <a:stretch/>
        </p:blipFill>
        <p:spPr bwMode="auto">
          <a:xfrm>
            <a:off x="215516" y="971978"/>
            <a:ext cx="8712968" cy="517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95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207951"/>
            <a:ext cx="6400800" cy="685800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In the beginning …</a:t>
            </a:r>
          </a:p>
        </p:txBody>
      </p:sp>
      <p:pic>
        <p:nvPicPr>
          <p:cNvPr id="14338" name="Picture 2" descr="\\3762fs01\users$\T_Accounts\xx455\My Pictures\school\IMG_41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5" r="2241" b="20689"/>
          <a:stretch/>
        </p:blipFill>
        <p:spPr bwMode="auto">
          <a:xfrm>
            <a:off x="251519" y="980728"/>
            <a:ext cx="8631535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20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367</TotalTime>
  <Words>339</Words>
  <Application>Microsoft Office PowerPoint</Application>
  <PresentationFormat>On-screen Show (4:3)</PresentationFormat>
  <Paragraphs>62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Arial</vt:lpstr>
      <vt:lpstr>Garamond</vt:lpstr>
      <vt:lpstr>Wingdings</vt:lpstr>
      <vt:lpstr>Couture</vt:lpstr>
      <vt:lpstr>Our School through Time</vt:lpstr>
      <vt:lpstr>Blessing our school building</vt:lpstr>
      <vt:lpstr>PowerPoint Presentation</vt:lpstr>
      <vt:lpstr>In the beginning…</vt:lpstr>
      <vt:lpstr>In the beginning …</vt:lpstr>
      <vt:lpstr>In the beginning …</vt:lpstr>
      <vt:lpstr>In the beginning …</vt:lpstr>
      <vt:lpstr>In the beginning …</vt:lpstr>
      <vt:lpstr>In the beginning …</vt:lpstr>
      <vt:lpstr>In the beginning …</vt:lpstr>
      <vt:lpstr>In the beginning …</vt:lpstr>
      <vt:lpstr>The first register 1939</vt:lpstr>
      <vt:lpstr>In the beginning …</vt:lpstr>
      <vt:lpstr>In the beginning …</vt:lpstr>
      <vt:lpstr>In the beginning …</vt:lpstr>
      <vt:lpstr>In the beginning …</vt:lpstr>
      <vt:lpstr>School Inspection report 1943 …</vt:lpstr>
      <vt:lpstr>RE Inspection report 1952 …</vt:lpstr>
      <vt:lpstr>In the beginning …</vt:lpstr>
      <vt:lpstr>In the beginning …</vt:lpstr>
      <vt:lpstr>In the beginning …</vt:lpstr>
      <vt:lpstr>In the beginning …</vt:lpstr>
      <vt:lpstr>In the beginning …</vt:lpstr>
      <vt:lpstr>In the beginning …</vt:lpstr>
      <vt:lpstr>In the beginning …</vt:lpstr>
      <vt:lpstr>In the beginning …</vt:lpstr>
      <vt:lpstr>In the beginning …</vt:lpstr>
      <vt:lpstr>In the beginning …</vt:lpstr>
      <vt:lpstr>In the beginning …</vt:lpstr>
      <vt:lpstr>In the beginning …</vt:lpstr>
      <vt:lpstr>In the beginning …</vt:lpstr>
      <vt:lpstr>In the beginning …</vt:lpstr>
      <vt:lpstr>Some of the previous staff …</vt:lpstr>
      <vt:lpstr>Some of the previous staff …</vt:lpstr>
      <vt:lpstr>Some of the previous staff …</vt:lpstr>
      <vt:lpstr>Some of the previous staff …</vt:lpstr>
      <vt:lpstr>Some of the previous staff …</vt:lpstr>
      <vt:lpstr>Some of the previous staff …</vt:lpstr>
      <vt:lpstr>Some of the previous staff …</vt:lpstr>
      <vt:lpstr>Some of the previous staff …</vt:lpstr>
      <vt:lpstr>Some of the previous staff …</vt:lpstr>
      <vt:lpstr>Some of the previous staff …</vt:lpstr>
      <vt:lpstr>Some of the previous staff …</vt:lpstr>
      <vt:lpstr>Some of the previous staff …</vt:lpstr>
      <vt:lpstr>Some of the previous staff …</vt:lpstr>
      <vt:lpstr>Some of the previous staff …</vt:lpstr>
      <vt:lpstr>Some of the previous staff …</vt:lpstr>
      <vt:lpstr> look at st bede’s in our time …</vt:lpstr>
      <vt:lpstr> look at st bede’s in our time …</vt:lpstr>
      <vt:lpstr> look at st bede’s in our time …</vt:lpstr>
      <vt:lpstr> look at st bede’s in our time …</vt:lpstr>
      <vt:lpstr> look at st bede’s in our time …</vt:lpstr>
      <vt:lpstr> look at st bede’s in our time …</vt:lpstr>
      <vt:lpstr> look at st bede’s in our time …</vt:lpstr>
      <vt:lpstr> look at st bede’s in our time …</vt:lpstr>
      <vt:lpstr> look at st bede’s in our time …</vt:lpstr>
      <vt:lpstr> look at st bede’s in our time …</vt:lpstr>
      <vt:lpstr> look at st bede’s in our time …</vt:lpstr>
      <vt:lpstr>St Bede’s School Song   In August 1939, St Bede’s opened its doors, 200 boys and girls destined to walk its floors. World War II was in full swing, a threat to one and all, but unafraid to soldier on…St Bede’s answered its call. </vt:lpstr>
      <vt:lpstr>Chorus 80 years of history has passed, Students walking through the doors, their marks ready to cast. Today is just like yesteryear, a friendly welcome beckons, St Bede’s continues strength to strength of that we all do reckon. </vt:lpstr>
      <vt:lpstr>So here’s to the next 80 years, may they be filled with joy, Learning new things every day for every girl and boy. Governors, staff and parents too – were all part of the team, Working hard together for our family supreme. </vt:lpstr>
      <vt:lpstr>Chorus 80 years of history has passed, Students walking through the doors, their marks ready to cast. Today is just like yesteryear, a friendly welcome beckons, St Bede’s continues strength to strength of that we all do reckon. </vt:lpstr>
      <vt:lpstr>PowerPoint Presentation</vt:lpstr>
    </vt:vector>
  </TitlesOfParts>
  <Company>Newcastle City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Young, Leighanne</dc:creator>
  <cp:lastModifiedBy>Miss Cumming</cp:lastModifiedBy>
  <cp:revision>25</cp:revision>
  <dcterms:created xsi:type="dcterms:W3CDTF">2019-05-23T09:18:16Z</dcterms:created>
  <dcterms:modified xsi:type="dcterms:W3CDTF">2019-06-19T10:10:19Z</dcterms:modified>
</cp:coreProperties>
</file>