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57" r:id="rId5"/>
    <p:sldId id="261" r:id="rId6"/>
    <p:sldId id="262" r:id="rId7"/>
    <p:sldId id="263" r:id="rId8"/>
    <p:sldId id="264" r:id="rId9"/>
    <p:sldId id="273" r:id="rId10"/>
    <p:sldId id="274" r:id="rId11"/>
    <p:sldId id="265" r:id="rId12"/>
    <p:sldId id="271" r:id="rId13"/>
    <p:sldId id="267" r:id="rId14"/>
    <p:sldId id="266" r:id="rId15"/>
    <p:sldId id="269" r:id="rId16"/>
    <p:sldId id="268" r:id="rId17"/>
    <p:sldId id="270" r:id="rId18"/>
    <p:sldId id="272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90" r:id="rId34"/>
    <p:sldId id="314" r:id="rId35"/>
    <p:sldId id="291" r:id="rId36"/>
    <p:sldId id="317" r:id="rId37"/>
    <p:sldId id="292" r:id="rId38"/>
    <p:sldId id="293" r:id="rId39"/>
    <p:sldId id="309" r:id="rId40"/>
    <p:sldId id="294" r:id="rId41"/>
    <p:sldId id="311" r:id="rId42"/>
    <p:sldId id="313" r:id="rId43"/>
    <p:sldId id="312" r:id="rId44"/>
    <p:sldId id="315" r:id="rId45"/>
    <p:sldId id="318" r:id="rId46"/>
    <p:sldId id="316" r:id="rId47"/>
    <p:sldId id="310" r:id="rId48"/>
    <p:sldId id="289" r:id="rId49"/>
    <p:sldId id="302" r:id="rId50"/>
    <p:sldId id="303" r:id="rId51"/>
    <p:sldId id="304" r:id="rId52"/>
    <p:sldId id="301" r:id="rId53"/>
    <p:sldId id="295" r:id="rId54"/>
    <p:sldId id="296" r:id="rId55"/>
    <p:sldId id="297" r:id="rId56"/>
    <p:sldId id="300" r:id="rId57"/>
    <p:sldId id="299" r:id="rId58"/>
    <p:sldId id="298" r:id="rId59"/>
    <p:sldId id="305" r:id="rId60"/>
    <p:sldId id="306" r:id="rId61"/>
    <p:sldId id="308" r:id="rId62"/>
    <p:sldId id="307" r:id="rId63"/>
    <p:sldId id="319" r:id="rId6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10DFAD53-A9DF-4094-A959-9B94EBCF6189}" type="datetimeFigureOut">
              <a:rPr lang="en-GB" smtClean="0"/>
              <a:t>19/06/2019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B47B2-15D7-4B7D-BE5F-44770EE48A7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FAD53-A9DF-4094-A959-9B94EBCF6189}" type="datetimeFigureOut">
              <a:rPr lang="en-GB" smtClean="0"/>
              <a:t>19/06/2019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B47B2-15D7-4B7D-BE5F-44770EE48A7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FAD53-A9DF-4094-A959-9B94EBCF6189}" type="datetimeFigureOut">
              <a:rPr lang="en-GB" smtClean="0"/>
              <a:t>19/06/2019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B47B2-15D7-4B7D-BE5F-44770EE48A7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FAD53-A9DF-4094-A959-9B94EBCF6189}" type="datetimeFigureOut">
              <a:rPr lang="en-GB" smtClean="0"/>
              <a:t>19/06/2019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B47B2-15D7-4B7D-BE5F-44770EE48A79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FAD53-A9DF-4094-A959-9B94EBCF6189}" type="datetimeFigureOut">
              <a:rPr lang="en-GB" smtClean="0"/>
              <a:t>19/06/2019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B47B2-15D7-4B7D-BE5F-44770EE48A79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FAD53-A9DF-4094-A959-9B94EBCF6189}" type="datetimeFigureOut">
              <a:rPr lang="en-GB" smtClean="0"/>
              <a:t>19/06/2019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B47B2-15D7-4B7D-BE5F-44770EE48A79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FAD53-A9DF-4094-A959-9B94EBCF6189}" type="datetimeFigureOut">
              <a:rPr lang="en-GB" smtClean="0"/>
              <a:t>19/06/2019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B47B2-15D7-4B7D-BE5F-44770EE48A7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FAD53-A9DF-4094-A959-9B94EBCF6189}" type="datetimeFigureOut">
              <a:rPr lang="en-GB" smtClean="0"/>
              <a:t>19/06/2019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B47B2-15D7-4B7D-BE5F-44770EE48A79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FAD53-A9DF-4094-A959-9B94EBCF6189}" type="datetimeFigureOut">
              <a:rPr lang="en-GB" smtClean="0"/>
              <a:t>19/06/2019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B47B2-15D7-4B7D-BE5F-44770EE48A7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FAD53-A9DF-4094-A959-9B94EBCF6189}" type="datetimeFigureOut">
              <a:rPr lang="en-GB" smtClean="0"/>
              <a:t>19/06/2019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B47B2-15D7-4B7D-BE5F-44770EE48A79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FAD53-A9DF-4094-A959-9B94EBCF6189}" type="datetimeFigureOut">
              <a:rPr lang="en-GB" smtClean="0"/>
              <a:t>19/06/2019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B47B2-15D7-4B7D-BE5F-44770EE48A7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10DFAD53-A9DF-4094-A959-9B94EBCF6189}" type="datetimeFigureOut">
              <a:rPr lang="en-GB" smtClean="0"/>
              <a:t>19/06/2019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18B47B2-15D7-4B7D-BE5F-44770EE48A79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0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3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0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Our School through Time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GB" sz="6000" b="1"/>
              <a:t>1939 </a:t>
            </a:r>
            <a:r>
              <a:rPr lang="en-GB" sz="6000" b="1" dirty="0"/>
              <a:t>- 2019</a:t>
            </a:r>
          </a:p>
        </p:txBody>
      </p:sp>
    </p:spTree>
    <p:extLst>
      <p:ext uri="{BB962C8B-B14F-4D97-AF65-F5344CB8AC3E}">
        <p14:creationId xmlns:p14="http://schemas.microsoft.com/office/powerpoint/2010/main" val="3417237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093296"/>
            <a:ext cx="6400800" cy="685800"/>
          </a:xfrm>
        </p:spPr>
        <p:txBody>
          <a:bodyPr/>
          <a:lstStyle/>
          <a:p>
            <a:r>
              <a:rPr lang="en-GB" b="1" dirty="0">
                <a:solidFill>
                  <a:schemeClr val="bg1"/>
                </a:solidFill>
              </a:rPr>
              <a:t>In the beginning …</a:t>
            </a:r>
          </a:p>
        </p:txBody>
      </p:sp>
      <p:pic>
        <p:nvPicPr>
          <p:cNvPr id="15362" name="Picture 2" descr="\\3762fs01\users$\T_Accounts\xx455\My Pictures\school\IMG_41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3" t="5057" r="7069" b="17701"/>
          <a:stretch/>
        </p:blipFill>
        <p:spPr bwMode="auto">
          <a:xfrm>
            <a:off x="467544" y="917438"/>
            <a:ext cx="7920880" cy="5187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594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5685" y="6260673"/>
            <a:ext cx="5112568" cy="597327"/>
          </a:xfrm>
        </p:spPr>
        <p:txBody>
          <a:bodyPr>
            <a:normAutofit fontScale="90000"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In the beginning </a:t>
            </a:r>
            <a:r>
              <a:rPr lang="en-GB" b="1" dirty="0">
                <a:solidFill>
                  <a:schemeClr val="bg1"/>
                </a:solidFill>
              </a:rPr>
              <a:t>…</a:t>
            </a:r>
          </a:p>
        </p:txBody>
      </p:sp>
      <p:pic>
        <p:nvPicPr>
          <p:cNvPr id="8195" name="Picture 3" descr="\\3762fs01\users$\T_Accounts\xx455\My Pictures\school\IMG_409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95" t="6437" b="52184"/>
          <a:stretch/>
        </p:blipFill>
        <p:spPr bwMode="auto">
          <a:xfrm>
            <a:off x="755576" y="1124744"/>
            <a:ext cx="7848872" cy="4676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2034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2276872"/>
            <a:ext cx="2520280" cy="1296144"/>
          </a:xfrm>
        </p:spPr>
        <p:txBody>
          <a:bodyPr>
            <a:normAutofit/>
          </a:bodyPr>
          <a:lstStyle/>
          <a:p>
            <a:r>
              <a:rPr lang="en-GB" sz="2400" dirty="0"/>
              <a:t>The first register 1939</a:t>
            </a:r>
            <a:endParaRPr lang="en-GB" dirty="0"/>
          </a:p>
        </p:txBody>
      </p:sp>
      <p:pic>
        <p:nvPicPr>
          <p:cNvPr id="13314" name="Picture 2" descr="\\3762fs01\users$\T_Accounts\xx455\My Pictures\school\IMG_411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89" t="6953" r="37932" b="636"/>
          <a:stretch/>
        </p:blipFill>
        <p:spPr bwMode="auto">
          <a:xfrm>
            <a:off x="3635896" y="11094"/>
            <a:ext cx="5075779" cy="6846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7912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2204864"/>
            <a:ext cx="2160240" cy="1584176"/>
          </a:xfrm>
        </p:spPr>
        <p:txBody>
          <a:bodyPr>
            <a:normAutofit/>
          </a:bodyPr>
          <a:lstStyle/>
          <a:p>
            <a:r>
              <a:rPr lang="en-GB" sz="2000" b="1" dirty="0"/>
              <a:t>In the beginning …</a:t>
            </a:r>
          </a:p>
        </p:txBody>
      </p:sp>
      <p:pic>
        <p:nvPicPr>
          <p:cNvPr id="8194" name="Picture 2" descr="\\3762fs01\users$\T_Accounts\xx455\My Pictures\school\IMG_409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735"/>
          <a:stretch/>
        </p:blipFill>
        <p:spPr bwMode="auto">
          <a:xfrm>
            <a:off x="2915816" y="512676"/>
            <a:ext cx="6138393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7093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7" y="2348880"/>
            <a:ext cx="2304255" cy="1440160"/>
          </a:xfrm>
        </p:spPr>
        <p:txBody>
          <a:bodyPr>
            <a:normAutofit/>
          </a:bodyPr>
          <a:lstStyle/>
          <a:p>
            <a:r>
              <a:rPr lang="en-GB" sz="2000" b="1" dirty="0"/>
              <a:t>In the beginning …</a:t>
            </a:r>
          </a:p>
        </p:txBody>
      </p:sp>
      <p:pic>
        <p:nvPicPr>
          <p:cNvPr id="9218" name="Picture 2" descr="\\3762fs01\users$\T_Accounts\xx455\My Pictures\school\IMG_4094 - Copy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04" t="4138" r="10005" b="45058"/>
          <a:stretch/>
        </p:blipFill>
        <p:spPr bwMode="auto">
          <a:xfrm>
            <a:off x="2843808" y="764704"/>
            <a:ext cx="6173085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2740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3" y="2348880"/>
            <a:ext cx="2448273" cy="1440160"/>
          </a:xfrm>
        </p:spPr>
        <p:txBody>
          <a:bodyPr>
            <a:normAutofit/>
          </a:bodyPr>
          <a:lstStyle/>
          <a:p>
            <a:r>
              <a:rPr lang="en-GB" sz="2400" b="1" dirty="0"/>
              <a:t>In the beginning …</a:t>
            </a:r>
          </a:p>
        </p:txBody>
      </p:sp>
      <p:pic>
        <p:nvPicPr>
          <p:cNvPr id="11266" name="Picture 2" descr="\\3762fs01\users$\T_Accounts\xx455\My Pictures\school\IMG_409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0" t="6207" r="3410" b="13563"/>
          <a:stretch/>
        </p:blipFill>
        <p:spPr bwMode="auto">
          <a:xfrm>
            <a:off x="3491880" y="188640"/>
            <a:ext cx="5519651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3829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8473" y="2321055"/>
            <a:ext cx="2448273" cy="1440160"/>
          </a:xfrm>
        </p:spPr>
        <p:txBody>
          <a:bodyPr>
            <a:normAutofit/>
          </a:bodyPr>
          <a:lstStyle/>
          <a:p>
            <a:r>
              <a:rPr lang="en-GB" sz="2400" dirty="0"/>
              <a:t>In the beginning …</a:t>
            </a:r>
          </a:p>
        </p:txBody>
      </p:sp>
      <p:pic>
        <p:nvPicPr>
          <p:cNvPr id="10242" name="Picture 2" descr="\\3762fs01\users$\T_Accounts\xx455\My Pictures\school\IMG_409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15" b="36551"/>
          <a:stretch/>
        </p:blipFill>
        <p:spPr bwMode="auto">
          <a:xfrm>
            <a:off x="3059832" y="1916832"/>
            <a:ext cx="5143500" cy="3657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1620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6165304"/>
            <a:ext cx="6696744" cy="648072"/>
          </a:xfrm>
        </p:spPr>
        <p:txBody>
          <a:bodyPr>
            <a:normAutofit fontScale="90000"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School Inspection report 1943 …</a:t>
            </a:r>
          </a:p>
        </p:txBody>
      </p:sp>
      <p:pic>
        <p:nvPicPr>
          <p:cNvPr id="12291" name="Picture 3" descr="\\3762fs01\users$\T_Accounts\xx455\My Pictures\school\IMG_411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68" t="7229" r="6034" b="5669"/>
          <a:stretch/>
        </p:blipFill>
        <p:spPr bwMode="auto">
          <a:xfrm>
            <a:off x="648358" y="116632"/>
            <a:ext cx="7847284" cy="6259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5273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2276872"/>
            <a:ext cx="2448273" cy="1440160"/>
          </a:xfrm>
        </p:spPr>
        <p:txBody>
          <a:bodyPr>
            <a:normAutofit fontScale="90000"/>
          </a:bodyPr>
          <a:lstStyle/>
          <a:p>
            <a:r>
              <a:rPr lang="en-GB" sz="2400" b="1" dirty="0"/>
              <a:t>RE Inspection report 1952 …</a:t>
            </a:r>
          </a:p>
        </p:txBody>
      </p:sp>
      <p:pic>
        <p:nvPicPr>
          <p:cNvPr id="12290" name="Picture 2" descr="\\3762fs01\users$\T_Accounts\xx455\My Pictures\school\IMG_41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94" t="5977" r="10153"/>
          <a:stretch/>
        </p:blipFill>
        <p:spPr bwMode="auto">
          <a:xfrm>
            <a:off x="3635896" y="0"/>
            <a:ext cx="4464496" cy="6788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6824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6172200"/>
            <a:ext cx="6400800" cy="685800"/>
          </a:xfrm>
        </p:spPr>
        <p:txBody>
          <a:bodyPr/>
          <a:lstStyle/>
          <a:p>
            <a:r>
              <a:rPr lang="en-GB" b="1" dirty="0">
                <a:solidFill>
                  <a:schemeClr val="bg1"/>
                </a:solidFill>
              </a:rPr>
              <a:t>In the beginning …</a:t>
            </a:r>
          </a:p>
        </p:txBody>
      </p:sp>
      <p:pic>
        <p:nvPicPr>
          <p:cNvPr id="16386" name="Picture 2" descr="\\3762fs01\users$\T_Accounts\xx455\My Pictures\school\IMG_411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8" t="13563" r="1378" b="7586"/>
          <a:stretch/>
        </p:blipFill>
        <p:spPr bwMode="auto">
          <a:xfrm>
            <a:off x="539552" y="980728"/>
            <a:ext cx="8064896" cy="5085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5360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2276872"/>
            <a:ext cx="2264296" cy="1872208"/>
          </a:xfrm>
        </p:spPr>
        <p:txBody>
          <a:bodyPr>
            <a:noAutofit/>
          </a:bodyPr>
          <a:lstStyle/>
          <a:p>
            <a:r>
              <a:rPr lang="en-GB" sz="2800" dirty="0"/>
              <a:t>Blessing our school building</a:t>
            </a:r>
          </a:p>
        </p:txBody>
      </p:sp>
      <p:pic>
        <p:nvPicPr>
          <p:cNvPr id="2050" name="Picture 2" descr="\\3762fs01\users$\T_Accounts\xx455\My Pictures\school\IMG_410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40" t="10639" r="13592" b="5319"/>
          <a:stretch/>
        </p:blipFill>
        <p:spPr bwMode="auto">
          <a:xfrm>
            <a:off x="4644008" y="109948"/>
            <a:ext cx="4381847" cy="6638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5403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093296"/>
            <a:ext cx="6400800" cy="685800"/>
          </a:xfrm>
        </p:spPr>
        <p:txBody>
          <a:bodyPr/>
          <a:lstStyle/>
          <a:p>
            <a:r>
              <a:rPr lang="en-GB" b="1" dirty="0">
                <a:solidFill>
                  <a:schemeClr val="bg1"/>
                </a:solidFill>
              </a:rPr>
              <a:t>In the beginning …</a:t>
            </a:r>
          </a:p>
        </p:txBody>
      </p:sp>
      <p:pic>
        <p:nvPicPr>
          <p:cNvPr id="17410" name="Picture 2" descr="\\3762fs01\users$\T_Accounts\xx455\My Pictures\school\IMG_411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4" t="15402" r="8276" b="9426"/>
          <a:stretch/>
        </p:blipFill>
        <p:spPr bwMode="auto">
          <a:xfrm>
            <a:off x="755576" y="954004"/>
            <a:ext cx="7776864" cy="5158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9334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8683" y="6172200"/>
            <a:ext cx="6400800" cy="685800"/>
          </a:xfrm>
        </p:spPr>
        <p:txBody>
          <a:bodyPr/>
          <a:lstStyle/>
          <a:p>
            <a:r>
              <a:rPr lang="en-GB" b="1" dirty="0">
                <a:solidFill>
                  <a:schemeClr val="bg1"/>
                </a:solidFill>
              </a:rPr>
              <a:t>In the beginning …</a:t>
            </a:r>
          </a:p>
        </p:txBody>
      </p:sp>
      <p:pic>
        <p:nvPicPr>
          <p:cNvPr id="18434" name="Picture 2" descr="\\3762fs01\users$\T_Accounts\xx455\My Pictures\school\IMG_411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6" r="1552" b="8736"/>
          <a:stretch/>
        </p:blipFill>
        <p:spPr bwMode="auto">
          <a:xfrm>
            <a:off x="564113" y="867041"/>
            <a:ext cx="8015774" cy="5123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2634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6171453"/>
            <a:ext cx="6400800" cy="685800"/>
          </a:xfrm>
        </p:spPr>
        <p:txBody>
          <a:bodyPr/>
          <a:lstStyle/>
          <a:p>
            <a:r>
              <a:rPr lang="en-GB" b="1" dirty="0">
                <a:solidFill>
                  <a:schemeClr val="bg1"/>
                </a:solidFill>
              </a:rPr>
              <a:t>In the beginning …</a:t>
            </a:r>
          </a:p>
        </p:txBody>
      </p:sp>
      <p:pic>
        <p:nvPicPr>
          <p:cNvPr id="19458" name="Picture 2" descr="\\3762fs01\users$\T_Accounts\xx455\My Pictures\school\IMG_411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46" b="4828"/>
          <a:stretch/>
        </p:blipFill>
        <p:spPr bwMode="auto">
          <a:xfrm>
            <a:off x="719572" y="911637"/>
            <a:ext cx="7704856" cy="5034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558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6172200"/>
            <a:ext cx="6400800" cy="685800"/>
          </a:xfrm>
        </p:spPr>
        <p:txBody>
          <a:bodyPr/>
          <a:lstStyle/>
          <a:p>
            <a:r>
              <a:rPr lang="en-GB" b="1" dirty="0">
                <a:solidFill>
                  <a:schemeClr val="bg1"/>
                </a:solidFill>
              </a:rPr>
              <a:t>In the beginning …</a:t>
            </a:r>
          </a:p>
        </p:txBody>
      </p:sp>
      <p:pic>
        <p:nvPicPr>
          <p:cNvPr id="20482" name="Picture 2" descr="\\3762fs01\users$\T_Accounts\xx455\My Pictures\school\IMG_412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24" r="23276" b="15007"/>
          <a:stretch/>
        </p:blipFill>
        <p:spPr bwMode="auto">
          <a:xfrm>
            <a:off x="863588" y="908720"/>
            <a:ext cx="7416824" cy="5312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2656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6189209"/>
            <a:ext cx="6400800" cy="685800"/>
          </a:xfrm>
        </p:spPr>
        <p:txBody>
          <a:bodyPr/>
          <a:lstStyle/>
          <a:p>
            <a:r>
              <a:rPr lang="en-GB" b="1" dirty="0">
                <a:solidFill>
                  <a:schemeClr val="bg1"/>
                </a:solidFill>
              </a:rPr>
              <a:t>In the beginning …</a:t>
            </a:r>
          </a:p>
        </p:txBody>
      </p:sp>
      <p:pic>
        <p:nvPicPr>
          <p:cNvPr id="21506" name="Picture 2" descr="\\3762fs01\users$\T_Accounts\xx455\My Pictures\school\IMG_413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21" t="6207" r="8965" b="11954"/>
          <a:stretch/>
        </p:blipFill>
        <p:spPr bwMode="auto">
          <a:xfrm>
            <a:off x="1439652" y="879132"/>
            <a:ext cx="6264696" cy="5310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331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80" y="6237312"/>
            <a:ext cx="6400800" cy="685800"/>
          </a:xfrm>
        </p:spPr>
        <p:txBody>
          <a:bodyPr/>
          <a:lstStyle/>
          <a:p>
            <a:r>
              <a:rPr lang="en-GB" b="1" dirty="0">
                <a:solidFill>
                  <a:schemeClr val="bg1"/>
                </a:solidFill>
              </a:rPr>
              <a:t>In the beginning …</a:t>
            </a:r>
          </a:p>
        </p:txBody>
      </p:sp>
      <p:pic>
        <p:nvPicPr>
          <p:cNvPr id="23554" name="Picture 2" descr="\\3762fs01\users$\T_Accounts\xx455\My Pictures\school\IMG_413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3" t="6897"/>
          <a:stretch/>
        </p:blipFill>
        <p:spPr bwMode="auto">
          <a:xfrm>
            <a:off x="829006" y="772847"/>
            <a:ext cx="7485988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4769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1266" y="6144820"/>
            <a:ext cx="6400800" cy="685800"/>
          </a:xfrm>
        </p:spPr>
        <p:txBody>
          <a:bodyPr/>
          <a:lstStyle/>
          <a:p>
            <a:r>
              <a:rPr lang="en-GB" b="1" dirty="0">
                <a:solidFill>
                  <a:schemeClr val="bg1"/>
                </a:solidFill>
              </a:rPr>
              <a:t>In the beginning …</a:t>
            </a:r>
          </a:p>
        </p:txBody>
      </p:sp>
      <p:pic>
        <p:nvPicPr>
          <p:cNvPr id="22530" name="Picture 2" descr="\\3762fs01\users$\T_Accounts\xx455\My Pictures\school\IMG_413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8" b="14713"/>
          <a:stretch/>
        </p:blipFill>
        <p:spPr bwMode="auto">
          <a:xfrm>
            <a:off x="683567" y="1052736"/>
            <a:ext cx="7816287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75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6172200"/>
            <a:ext cx="6400800" cy="685800"/>
          </a:xfrm>
        </p:spPr>
        <p:txBody>
          <a:bodyPr/>
          <a:lstStyle/>
          <a:p>
            <a:r>
              <a:rPr lang="en-GB" b="1" dirty="0">
                <a:solidFill>
                  <a:schemeClr val="bg1"/>
                </a:solidFill>
              </a:rPr>
              <a:t>In the beginning …</a:t>
            </a:r>
          </a:p>
        </p:txBody>
      </p:sp>
      <p:pic>
        <p:nvPicPr>
          <p:cNvPr id="24578" name="Picture 2" descr="\\3762fs01\users$\T_Accounts\xx455\My Pictures\school\IMG_413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7" t="8736" b="11494"/>
          <a:stretch/>
        </p:blipFill>
        <p:spPr bwMode="auto">
          <a:xfrm>
            <a:off x="649950" y="980728"/>
            <a:ext cx="7844100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6512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6172200"/>
            <a:ext cx="6400800" cy="685800"/>
          </a:xfrm>
        </p:spPr>
        <p:txBody>
          <a:bodyPr/>
          <a:lstStyle/>
          <a:p>
            <a:r>
              <a:rPr lang="en-GB" b="1" dirty="0">
                <a:solidFill>
                  <a:schemeClr val="bg1"/>
                </a:solidFill>
              </a:rPr>
              <a:t>In the beginning …</a:t>
            </a:r>
          </a:p>
        </p:txBody>
      </p:sp>
      <p:pic>
        <p:nvPicPr>
          <p:cNvPr id="25602" name="Picture 2" descr="\\3762fs01\users$\T_Accounts\xx455\My Pictures\school\IMG_413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12" r="6207" b="4368"/>
          <a:stretch/>
        </p:blipFill>
        <p:spPr bwMode="auto">
          <a:xfrm>
            <a:off x="611560" y="866362"/>
            <a:ext cx="7920880" cy="5125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2675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171453"/>
            <a:ext cx="6400800" cy="685800"/>
          </a:xfrm>
        </p:spPr>
        <p:txBody>
          <a:bodyPr/>
          <a:lstStyle/>
          <a:p>
            <a:r>
              <a:rPr lang="en-GB" b="1" dirty="0">
                <a:solidFill>
                  <a:schemeClr val="bg1"/>
                </a:solidFill>
              </a:rPr>
              <a:t>In the beginning …</a:t>
            </a:r>
          </a:p>
        </p:txBody>
      </p:sp>
      <p:pic>
        <p:nvPicPr>
          <p:cNvPr id="26626" name="Picture 2" descr="\\3762fs01\users$\T_Accounts\xx455\My Pictures\school\IMG_413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3" t="13104" b="11954"/>
          <a:stretch/>
        </p:blipFill>
        <p:spPr bwMode="auto">
          <a:xfrm>
            <a:off x="539552" y="980728"/>
            <a:ext cx="8064896" cy="5007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5045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\\3762fs01\users$\T_Accounts\xx455\My Pictures\school\IMG_410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0" t="5349" r="4549" b="4810"/>
          <a:stretch/>
        </p:blipFill>
        <p:spPr bwMode="auto">
          <a:xfrm>
            <a:off x="179512" y="151657"/>
            <a:ext cx="8712968" cy="6454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4503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7238" y="6171453"/>
            <a:ext cx="6400800" cy="685800"/>
          </a:xfrm>
        </p:spPr>
        <p:txBody>
          <a:bodyPr/>
          <a:lstStyle/>
          <a:p>
            <a:r>
              <a:rPr lang="en-GB" b="1" dirty="0">
                <a:solidFill>
                  <a:schemeClr val="bg1"/>
                </a:solidFill>
              </a:rPr>
              <a:t>In the beginning …</a:t>
            </a:r>
          </a:p>
        </p:txBody>
      </p:sp>
      <p:pic>
        <p:nvPicPr>
          <p:cNvPr id="27650" name="Picture 2" descr="\\3762fs01\users$\T_Accounts\xx455\My Pictures\school\IMG_414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72" r="4138" b="9885"/>
          <a:stretch/>
        </p:blipFill>
        <p:spPr bwMode="auto">
          <a:xfrm>
            <a:off x="454328" y="1268760"/>
            <a:ext cx="8235343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5795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6172200"/>
            <a:ext cx="6400800" cy="685800"/>
          </a:xfrm>
        </p:spPr>
        <p:txBody>
          <a:bodyPr/>
          <a:lstStyle/>
          <a:p>
            <a:r>
              <a:rPr lang="en-GB" b="1" dirty="0">
                <a:solidFill>
                  <a:schemeClr val="bg1"/>
                </a:solidFill>
              </a:rPr>
              <a:t>In the beginning …</a:t>
            </a:r>
          </a:p>
        </p:txBody>
      </p:sp>
      <p:pic>
        <p:nvPicPr>
          <p:cNvPr id="28674" name="Picture 2" descr="\\3762fs01\users$\T_Accounts\xx455\My Pictures\school\IMG_414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06" t="16092" r="7069" b="10575"/>
          <a:stretch/>
        </p:blipFill>
        <p:spPr bwMode="auto">
          <a:xfrm>
            <a:off x="1079612" y="908720"/>
            <a:ext cx="6984776" cy="5356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5187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80" y="6144820"/>
            <a:ext cx="6400800" cy="685800"/>
          </a:xfrm>
        </p:spPr>
        <p:txBody>
          <a:bodyPr/>
          <a:lstStyle/>
          <a:p>
            <a:r>
              <a:rPr lang="en-GB" b="1" dirty="0">
                <a:solidFill>
                  <a:schemeClr val="bg1"/>
                </a:solidFill>
              </a:rPr>
              <a:t>In the beginning …</a:t>
            </a:r>
          </a:p>
        </p:txBody>
      </p:sp>
      <p:pic>
        <p:nvPicPr>
          <p:cNvPr id="29698" name="Picture 2" descr="\\3762fs01\users$\T_Accounts\xx455\My Pictures\school\IMG_414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69" t="16322" r="3275" b="9655"/>
          <a:stretch/>
        </p:blipFill>
        <p:spPr bwMode="auto">
          <a:xfrm>
            <a:off x="647564" y="997495"/>
            <a:ext cx="7848872" cy="514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9844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6144820"/>
            <a:ext cx="8352928" cy="685800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Some of the previous staff …</a:t>
            </a:r>
          </a:p>
        </p:txBody>
      </p:sp>
      <p:pic>
        <p:nvPicPr>
          <p:cNvPr id="30722" name="Picture 2" descr="\\3762fs01\users$\T_Accounts\xx455\My Pictures\school\IMG_412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4" t="9885" b="20230"/>
          <a:stretch/>
        </p:blipFill>
        <p:spPr bwMode="auto">
          <a:xfrm>
            <a:off x="570109" y="1052736"/>
            <a:ext cx="8003782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5634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6144820"/>
            <a:ext cx="8496944" cy="685800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Some of the previous staff …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8C4EDC0-FA75-4C9C-A16D-D03A0BF00F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8" t="12100" b="-1701"/>
          <a:stretch/>
        </p:blipFill>
        <p:spPr>
          <a:xfrm>
            <a:off x="345232" y="476672"/>
            <a:ext cx="8388424" cy="5843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313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6172200"/>
            <a:ext cx="8477222" cy="685800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Some of the previous staff …</a:t>
            </a:r>
          </a:p>
        </p:txBody>
      </p:sp>
      <p:pic>
        <p:nvPicPr>
          <p:cNvPr id="31746" name="Picture 2" descr="\\3762fs01\users$\T_Accounts\xx455\My Pictures\school\IMG_412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5" t="11264" b="9655"/>
          <a:stretch/>
        </p:blipFill>
        <p:spPr bwMode="auto">
          <a:xfrm>
            <a:off x="849289" y="1113244"/>
            <a:ext cx="7445422" cy="4631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7009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6144820"/>
            <a:ext cx="8496944" cy="685800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Some of the previous staff …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8B40FB-E9D2-4F8D-A2C9-7CA0B60EB6C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3" t="17451" r="5113" b="12201"/>
          <a:stretch/>
        </p:blipFill>
        <p:spPr>
          <a:xfrm>
            <a:off x="467544" y="1016732"/>
            <a:ext cx="8208912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857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6099164"/>
            <a:ext cx="8568952" cy="685800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Some of the previous staff …</a:t>
            </a:r>
          </a:p>
        </p:txBody>
      </p:sp>
      <p:pic>
        <p:nvPicPr>
          <p:cNvPr id="32770" name="Picture 2" descr="\\3762fs01\users$\T_Accounts\xx455\My Pictures\school\IMG_412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35" r="5517" b="6207"/>
          <a:stretch/>
        </p:blipFill>
        <p:spPr bwMode="auto">
          <a:xfrm>
            <a:off x="754376" y="944724"/>
            <a:ext cx="7563239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5276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6205247"/>
            <a:ext cx="8388424" cy="685800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Some of the previous staff …</a:t>
            </a:r>
          </a:p>
        </p:txBody>
      </p:sp>
      <p:pic>
        <p:nvPicPr>
          <p:cNvPr id="33794" name="Picture 2" descr="\\3762fs01\users$\T_Accounts\xx455\My Pictures\school\IMG_412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11" t="12414" r="3793" b="13333"/>
          <a:stretch/>
        </p:blipFill>
        <p:spPr bwMode="auto">
          <a:xfrm>
            <a:off x="683568" y="1124744"/>
            <a:ext cx="7776864" cy="498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8059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6144820"/>
            <a:ext cx="8496944" cy="685800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Some of the previous staff …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A4503A-629E-43C7-82ED-9B34551B024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6" t="13402" r="788" b="6300"/>
          <a:stretch/>
        </p:blipFill>
        <p:spPr>
          <a:xfrm>
            <a:off x="143021" y="370388"/>
            <a:ext cx="8712968" cy="550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996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6093296"/>
            <a:ext cx="6400800" cy="685800"/>
          </a:xfrm>
        </p:spPr>
        <p:txBody>
          <a:bodyPr/>
          <a:lstStyle/>
          <a:p>
            <a:r>
              <a:rPr lang="en-GB" b="1" dirty="0">
                <a:solidFill>
                  <a:schemeClr val="bg1"/>
                </a:solidFill>
              </a:rPr>
              <a:t>In the beginning…</a:t>
            </a:r>
          </a:p>
        </p:txBody>
      </p:sp>
      <p:pic>
        <p:nvPicPr>
          <p:cNvPr id="1026" name="Picture 2" descr="\\3762fs01\users$\T_Accounts\xx455\My Pictures\school\IMG_409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5" t="10364" r="2971" b="12175"/>
          <a:stretch/>
        </p:blipFill>
        <p:spPr bwMode="auto">
          <a:xfrm>
            <a:off x="805303" y="908720"/>
            <a:ext cx="7533394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1254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6144820"/>
            <a:ext cx="8496944" cy="685800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Some of the previous staff …</a:t>
            </a:r>
          </a:p>
        </p:txBody>
      </p:sp>
      <p:pic>
        <p:nvPicPr>
          <p:cNvPr id="34818" name="Picture 2" descr="\\3762fs01\users$\T_Accounts\xx455\My Pictures\school\IMG_412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86" t="6207" r="5862" b="4598"/>
          <a:stretch/>
        </p:blipFill>
        <p:spPr bwMode="auto">
          <a:xfrm>
            <a:off x="1331640" y="828710"/>
            <a:ext cx="6480720" cy="5316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1733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6144820"/>
            <a:ext cx="8496944" cy="685800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Some of the previous staff …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D8A036-D25D-406F-84C6-BDE536C2967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" t="3800" r="4326"/>
          <a:stretch/>
        </p:blipFill>
        <p:spPr>
          <a:xfrm>
            <a:off x="648123" y="51524"/>
            <a:ext cx="7847754" cy="6093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844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6144820"/>
            <a:ext cx="8496944" cy="685800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Some of the previous staff …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BCFEF2-5311-4996-AF41-72A2EC30375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5" t="10399" r="7475" b="6951"/>
          <a:stretch/>
        </p:blipFill>
        <p:spPr>
          <a:xfrm>
            <a:off x="827584" y="476672"/>
            <a:ext cx="7488832" cy="5668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358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6144820"/>
            <a:ext cx="8496944" cy="685800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Some of the previous staff …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949EEB-F891-434E-950E-15FFDE05E51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0" b="8001"/>
          <a:stretch/>
        </p:blipFill>
        <p:spPr>
          <a:xfrm>
            <a:off x="522798" y="476672"/>
            <a:ext cx="8244408" cy="545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428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6144820"/>
            <a:ext cx="8496944" cy="685800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Some of the previous staff …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6A86180-CC1B-48C3-9E70-FB2EFFC5269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51" b="6950"/>
          <a:stretch/>
        </p:blipFill>
        <p:spPr>
          <a:xfrm>
            <a:off x="377788" y="1116972"/>
            <a:ext cx="8388424" cy="4624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211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6144820"/>
            <a:ext cx="8496944" cy="685800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Some of the previous staff …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D36A2F-6649-4F4B-8827-D66CEF19D68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51" b="5900"/>
          <a:stretch/>
        </p:blipFill>
        <p:spPr>
          <a:xfrm>
            <a:off x="469532" y="548680"/>
            <a:ext cx="8316416" cy="5435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322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6144820"/>
            <a:ext cx="8496944" cy="685800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Some of the previous staff …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8EF475-7197-420A-B950-204653CE2D3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4" t="16400" r="1975" b="6300"/>
          <a:stretch/>
        </p:blipFill>
        <p:spPr>
          <a:xfrm>
            <a:off x="161764" y="548680"/>
            <a:ext cx="8820472" cy="530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634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6144820"/>
            <a:ext cx="8496944" cy="685800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Some of the previous staff …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C8EC1E-8017-4D46-9B69-5975939AA97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50" b="11801"/>
          <a:stretch/>
        </p:blipFill>
        <p:spPr>
          <a:xfrm>
            <a:off x="0" y="836712"/>
            <a:ext cx="9144000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381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008" y="6172200"/>
            <a:ext cx="8928992" cy="685800"/>
          </a:xfrm>
        </p:spPr>
        <p:txBody>
          <a:bodyPr>
            <a:normAutofit fontScale="90000"/>
          </a:bodyPr>
          <a:lstStyle/>
          <a:p>
            <a:r>
              <a:rPr lang="en-GB" dirty="0"/>
              <a:t> </a:t>
            </a:r>
            <a:r>
              <a:rPr lang="en-GB" b="1" dirty="0">
                <a:solidFill>
                  <a:schemeClr val="bg1"/>
                </a:solidFill>
              </a:rPr>
              <a:t>look at </a:t>
            </a:r>
            <a:r>
              <a:rPr lang="en-GB" b="1" dirty="0" err="1">
                <a:solidFill>
                  <a:schemeClr val="bg1"/>
                </a:solidFill>
              </a:rPr>
              <a:t>st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bede’s</a:t>
            </a:r>
            <a:r>
              <a:rPr lang="en-GB" b="1" dirty="0">
                <a:solidFill>
                  <a:schemeClr val="bg1"/>
                </a:solidFill>
              </a:rPr>
              <a:t> in our time …</a:t>
            </a:r>
          </a:p>
        </p:txBody>
      </p:sp>
      <p:pic>
        <p:nvPicPr>
          <p:cNvPr id="35847" name="Picture 7" descr="\\3762fs01\users$\T_Accounts\xx455\My Pictures\school\2019\IMG_415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077" y="548680"/>
            <a:ext cx="4464496" cy="3348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8" name="Picture 8" descr="\\3762fs01\users$\T_Accounts\xx455\My Pictures\school\2019\IMG_41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2573" y="2816187"/>
            <a:ext cx="4464496" cy="3348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7181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2286" y="6172200"/>
            <a:ext cx="8856984" cy="685800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 look at </a:t>
            </a:r>
            <a:r>
              <a:rPr lang="en-GB" b="1" dirty="0" err="1">
                <a:solidFill>
                  <a:schemeClr val="bg1"/>
                </a:solidFill>
              </a:rPr>
              <a:t>st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bede’s</a:t>
            </a:r>
            <a:r>
              <a:rPr lang="en-GB" b="1" dirty="0">
                <a:solidFill>
                  <a:schemeClr val="bg1"/>
                </a:solidFill>
              </a:rPr>
              <a:t> in our time …</a:t>
            </a:r>
          </a:p>
        </p:txBody>
      </p:sp>
      <p:pic>
        <p:nvPicPr>
          <p:cNvPr id="43010" name="Picture 2" descr="\\3762fs01\users$\T_Accounts\xx455\My Pictures\school\2019\IMG_41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195618"/>
            <a:ext cx="4407187" cy="3305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11" name="Picture 3" descr="\\3762fs01\users$\T_Accounts\xx455\My Pictures\school\2019\IMG_41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36912"/>
            <a:ext cx="4512502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9206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656" y="6093296"/>
            <a:ext cx="6400800" cy="685800"/>
          </a:xfrm>
        </p:spPr>
        <p:txBody>
          <a:bodyPr/>
          <a:lstStyle/>
          <a:p>
            <a:r>
              <a:rPr lang="en-GB" b="1" dirty="0">
                <a:solidFill>
                  <a:schemeClr val="bg1"/>
                </a:solidFill>
              </a:rPr>
              <a:t>In the beginning …</a:t>
            </a:r>
          </a:p>
        </p:txBody>
      </p:sp>
      <p:pic>
        <p:nvPicPr>
          <p:cNvPr id="4098" name="Picture 2" descr="\\3762fs01\users$\T_Accounts\xx455\My Pictures\school\IMG_411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" t="15555" b="23492"/>
          <a:stretch/>
        </p:blipFill>
        <p:spPr bwMode="auto">
          <a:xfrm>
            <a:off x="179512" y="980728"/>
            <a:ext cx="8831481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784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7016" y="6172200"/>
            <a:ext cx="8856984" cy="685800"/>
          </a:xfrm>
        </p:spPr>
        <p:txBody>
          <a:bodyPr>
            <a:normAutofit fontScale="90000"/>
          </a:bodyPr>
          <a:lstStyle/>
          <a:p>
            <a:r>
              <a:rPr lang="en-GB" dirty="0"/>
              <a:t> </a:t>
            </a:r>
            <a:r>
              <a:rPr lang="en-GB" b="1" dirty="0">
                <a:solidFill>
                  <a:schemeClr val="bg1"/>
                </a:solidFill>
              </a:rPr>
              <a:t>look at </a:t>
            </a:r>
            <a:r>
              <a:rPr lang="en-GB" b="1" dirty="0" err="1">
                <a:solidFill>
                  <a:schemeClr val="bg1"/>
                </a:solidFill>
              </a:rPr>
              <a:t>st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bede’s</a:t>
            </a:r>
            <a:r>
              <a:rPr lang="en-GB" b="1" dirty="0">
                <a:solidFill>
                  <a:schemeClr val="bg1"/>
                </a:solidFill>
              </a:rPr>
              <a:t> in our time …</a:t>
            </a:r>
          </a:p>
        </p:txBody>
      </p:sp>
      <p:pic>
        <p:nvPicPr>
          <p:cNvPr id="44034" name="Picture 2" descr="\\3762fs01\users$\T_Accounts\xx455\My Pictures\school\2019\IMG_414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5476"/>
            <a:ext cx="4514042" cy="3385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35" name="Picture 3" descr="\\3762fs01\users$\T_Accounts\xx455\My Pictures\school\2019\IMG_416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5508" y="2852936"/>
            <a:ext cx="432048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2895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6172200"/>
            <a:ext cx="8928992" cy="685800"/>
          </a:xfrm>
        </p:spPr>
        <p:txBody>
          <a:bodyPr>
            <a:normAutofit fontScale="90000"/>
          </a:bodyPr>
          <a:lstStyle/>
          <a:p>
            <a:r>
              <a:rPr lang="en-GB" dirty="0"/>
              <a:t> </a:t>
            </a:r>
            <a:r>
              <a:rPr lang="en-GB" b="1" dirty="0">
                <a:solidFill>
                  <a:schemeClr val="bg1"/>
                </a:solidFill>
              </a:rPr>
              <a:t>look at </a:t>
            </a:r>
            <a:r>
              <a:rPr lang="en-GB" b="1" dirty="0" err="1">
                <a:solidFill>
                  <a:schemeClr val="bg1"/>
                </a:solidFill>
              </a:rPr>
              <a:t>st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bede’s</a:t>
            </a:r>
            <a:r>
              <a:rPr lang="en-GB" b="1" dirty="0">
                <a:solidFill>
                  <a:schemeClr val="bg1"/>
                </a:solidFill>
              </a:rPr>
              <a:t> in our time …</a:t>
            </a:r>
          </a:p>
        </p:txBody>
      </p:sp>
      <p:pic>
        <p:nvPicPr>
          <p:cNvPr id="45058" name="Picture 2" descr="\\3762fs01\users$\T_Accounts\xx455\My Pictures\school\2019\IMG_416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4016"/>
            <a:ext cx="4379978" cy="328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59" name="Picture 3" descr="\\3762fs01\users$\T_Accounts\xx455\My Pictures\school\2019\IMG_416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2852936"/>
            <a:ext cx="4512501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607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172200"/>
            <a:ext cx="8928992" cy="685800"/>
          </a:xfrm>
        </p:spPr>
        <p:txBody>
          <a:bodyPr>
            <a:normAutofit fontScale="90000"/>
          </a:bodyPr>
          <a:lstStyle/>
          <a:p>
            <a:r>
              <a:rPr lang="en-GB" dirty="0"/>
              <a:t> </a:t>
            </a:r>
            <a:r>
              <a:rPr lang="en-GB" b="1" dirty="0">
                <a:solidFill>
                  <a:schemeClr val="bg1"/>
                </a:solidFill>
              </a:rPr>
              <a:t>look at </a:t>
            </a:r>
            <a:r>
              <a:rPr lang="en-GB" b="1" dirty="0" err="1">
                <a:solidFill>
                  <a:schemeClr val="bg1"/>
                </a:solidFill>
              </a:rPr>
              <a:t>st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bede’s</a:t>
            </a:r>
            <a:r>
              <a:rPr lang="en-GB" b="1" dirty="0">
                <a:solidFill>
                  <a:schemeClr val="bg1"/>
                </a:solidFill>
              </a:rPr>
              <a:t> in our time …</a:t>
            </a:r>
          </a:p>
        </p:txBody>
      </p:sp>
      <p:pic>
        <p:nvPicPr>
          <p:cNvPr id="35844" name="Picture 4" descr="W:\Photos for 80th anniversary celebrations\2012 cohort\fairy tales 2014 0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2996"/>
            <a:ext cx="4693984" cy="3520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5" name="Picture 5" descr="W:\Photos for 80th anniversary celebrations\2012 cohort\nov 2013 1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79" y="3103240"/>
            <a:ext cx="3698709" cy="2774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6" name="Picture 6" descr="W:\Photos for 80th anniversary celebrations\2012 cohort\nov 2013 16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292080" y="916624"/>
            <a:ext cx="3698361" cy="2080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0952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08" y="6159105"/>
            <a:ext cx="8856984" cy="685800"/>
          </a:xfrm>
        </p:spPr>
        <p:txBody>
          <a:bodyPr>
            <a:normAutofit fontScale="90000"/>
          </a:bodyPr>
          <a:lstStyle/>
          <a:p>
            <a:r>
              <a:rPr lang="en-GB" dirty="0"/>
              <a:t> </a:t>
            </a:r>
            <a:r>
              <a:rPr lang="en-GB" b="1" dirty="0">
                <a:solidFill>
                  <a:schemeClr val="bg1"/>
                </a:solidFill>
              </a:rPr>
              <a:t>look at </a:t>
            </a:r>
            <a:r>
              <a:rPr lang="en-GB" b="1" dirty="0" err="1">
                <a:solidFill>
                  <a:schemeClr val="bg1"/>
                </a:solidFill>
              </a:rPr>
              <a:t>st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bede’s</a:t>
            </a:r>
            <a:r>
              <a:rPr lang="en-GB" b="1" dirty="0">
                <a:solidFill>
                  <a:schemeClr val="bg1"/>
                </a:solidFill>
              </a:rPr>
              <a:t> in our time …</a:t>
            </a:r>
          </a:p>
        </p:txBody>
      </p:sp>
      <p:pic>
        <p:nvPicPr>
          <p:cNvPr id="36867" name="Picture 3" descr="W:\Photos for 80th anniversary celebrations\2013 cohort\IMG_040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5" t="20568" b="8565"/>
          <a:stretch/>
        </p:blipFill>
        <p:spPr bwMode="auto">
          <a:xfrm>
            <a:off x="130382" y="148818"/>
            <a:ext cx="5519478" cy="3064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68" name="Picture 4" descr="W:\Photos for 80th anniversary celebrations\2013 cohort\IMG_092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4528" y="1679170"/>
            <a:ext cx="2920484" cy="3910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69" name="Picture 5" descr="W:\Photos for 80th anniversary celebrations\2013 cohort\IMG_0956 (2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3" t="16182" r="13518" b="14336"/>
          <a:stretch/>
        </p:blipFill>
        <p:spPr bwMode="auto">
          <a:xfrm>
            <a:off x="588791" y="3246127"/>
            <a:ext cx="4602660" cy="2912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4746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6126530"/>
            <a:ext cx="8928992" cy="685800"/>
          </a:xfrm>
        </p:spPr>
        <p:txBody>
          <a:bodyPr>
            <a:normAutofit fontScale="90000"/>
          </a:bodyPr>
          <a:lstStyle/>
          <a:p>
            <a:r>
              <a:rPr lang="en-GB" dirty="0"/>
              <a:t> </a:t>
            </a:r>
            <a:r>
              <a:rPr lang="en-GB" b="1" dirty="0">
                <a:solidFill>
                  <a:schemeClr val="bg1"/>
                </a:solidFill>
              </a:rPr>
              <a:t>look at </a:t>
            </a:r>
            <a:r>
              <a:rPr lang="en-GB" b="1" dirty="0" err="1">
                <a:solidFill>
                  <a:schemeClr val="bg1"/>
                </a:solidFill>
              </a:rPr>
              <a:t>st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bede’s</a:t>
            </a:r>
            <a:r>
              <a:rPr lang="en-GB" b="1" dirty="0">
                <a:solidFill>
                  <a:schemeClr val="bg1"/>
                </a:solidFill>
              </a:rPr>
              <a:t> in our time …</a:t>
            </a:r>
          </a:p>
        </p:txBody>
      </p:sp>
      <p:pic>
        <p:nvPicPr>
          <p:cNvPr id="37890" name="Picture 2" descr="W:\Photos for 80th anniversary celebrations\2014 cohort\IMG_27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035" y="132727"/>
            <a:ext cx="4123970" cy="3080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1" name="Picture 3" descr="W:\Photos for 80th anniversary celebrations\2014 cohort\IMG_337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4"/>
          <a:stretch/>
        </p:blipFill>
        <p:spPr bwMode="auto">
          <a:xfrm>
            <a:off x="4427983" y="548680"/>
            <a:ext cx="4624743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2" name="Picture 4" descr="W:\Photos for 80th anniversary celebrations\2014 cohort\IMG_007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304205"/>
            <a:ext cx="3725453" cy="2782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3" name="Picture 5" descr="W:\Photos for 80th anniversary celebrations\2014 cohort\IMG_010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304205"/>
            <a:ext cx="2160241" cy="2892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5050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594" y="6093296"/>
            <a:ext cx="9073008" cy="685800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 look at </a:t>
            </a:r>
            <a:r>
              <a:rPr lang="en-GB" b="1" dirty="0" err="1">
                <a:solidFill>
                  <a:schemeClr val="bg1"/>
                </a:solidFill>
              </a:rPr>
              <a:t>st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bede’s</a:t>
            </a:r>
            <a:r>
              <a:rPr lang="en-GB" b="1" dirty="0">
                <a:solidFill>
                  <a:schemeClr val="bg1"/>
                </a:solidFill>
              </a:rPr>
              <a:t> in our time …</a:t>
            </a:r>
          </a:p>
        </p:txBody>
      </p:sp>
      <p:pic>
        <p:nvPicPr>
          <p:cNvPr id="38914" name="Picture 2" descr="W:\Photos for 80th anniversary celebrations\2015 cohort\IMG_353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42" r="12931"/>
          <a:stretch/>
        </p:blipFill>
        <p:spPr bwMode="auto">
          <a:xfrm>
            <a:off x="251520" y="1124744"/>
            <a:ext cx="5119643" cy="3924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15" name="Picture 3" descr="W:\Photos for 80th anniversary celebrations\2015 cohort\IMG_388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5" y="548680"/>
            <a:ext cx="3567073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16" name="Picture 4" descr="W:\Photos for 80th anniversary celebrations\2015 cohort\IMG_328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284984"/>
            <a:ext cx="3146718" cy="2350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7207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783" y="6172200"/>
            <a:ext cx="8856984" cy="685800"/>
          </a:xfrm>
        </p:spPr>
        <p:txBody>
          <a:bodyPr>
            <a:normAutofit fontScale="90000"/>
          </a:bodyPr>
          <a:lstStyle/>
          <a:p>
            <a:r>
              <a:rPr lang="en-GB" dirty="0"/>
              <a:t> </a:t>
            </a:r>
            <a:r>
              <a:rPr lang="en-GB" b="1" dirty="0">
                <a:solidFill>
                  <a:schemeClr val="bg1"/>
                </a:solidFill>
              </a:rPr>
              <a:t>look at </a:t>
            </a:r>
            <a:r>
              <a:rPr lang="en-GB" b="1" dirty="0" err="1">
                <a:solidFill>
                  <a:schemeClr val="bg1"/>
                </a:solidFill>
              </a:rPr>
              <a:t>st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bede’s</a:t>
            </a:r>
            <a:r>
              <a:rPr lang="en-GB" b="1" dirty="0">
                <a:solidFill>
                  <a:schemeClr val="bg1"/>
                </a:solidFill>
              </a:rPr>
              <a:t> in our time …</a:t>
            </a:r>
          </a:p>
        </p:txBody>
      </p:sp>
      <p:pic>
        <p:nvPicPr>
          <p:cNvPr id="39938" name="Picture 2" descr="W:\Photos for 80th anniversary celebrations\2016 cohort\IMG_278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3065674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39" name="Picture 3" descr="W:\Photos for 80th anniversary celebrations\2016 cohort\IMG_296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1661" y="4045093"/>
            <a:ext cx="3040678" cy="2271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0" name="Picture 4" descr="W:\Photos for 80th anniversary celebrations\2016 cohort\IMG_40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945868"/>
            <a:ext cx="2232248" cy="298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1" name="Picture 5" descr="W:\Photos for 80th anniversary celebrations\2016 cohort\IMG_295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8525" y="1052736"/>
            <a:ext cx="3096344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6702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47" y="6244828"/>
            <a:ext cx="8928992" cy="685800"/>
          </a:xfrm>
        </p:spPr>
        <p:txBody>
          <a:bodyPr>
            <a:normAutofit fontScale="90000"/>
          </a:bodyPr>
          <a:lstStyle/>
          <a:p>
            <a:r>
              <a:rPr lang="en-GB" dirty="0"/>
              <a:t> </a:t>
            </a:r>
            <a:r>
              <a:rPr lang="en-GB" b="1" dirty="0">
                <a:solidFill>
                  <a:schemeClr val="bg1"/>
                </a:solidFill>
              </a:rPr>
              <a:t>look at </a:t>
            </a:r>
            <a:r>
              <a:rPr lang="en-GB" b="1" dirty="0" err="1">
                <a:solidFill>
                  <a:schemeClr val="bg1"/>
                </a:solidFill>
              </a:rPr>
              <a:t>st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bede’s</a:t>
            </a:r>
            <a:r>
              <a:rPr lang="en-GB" b="1" dirty="0">
                <a:solidFill>
                  <a:schemeClr val="bg1"/>
                </a:solidFill>
              </a:rPr>
              <a:t> in our time …</a:t>
            </a:r>
          </a:p>
        </p:txBody>
      </p:sp>
      <p:pic>
        <p:nvPicPr>
          <p:cNvPr id="40962" name="Picture 2" descr="W:\cohert 2017-2018\Year 1 2018-19\IMG_093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16" b="11105"/>
          <a:stretch/>
        </p:blipFill>
        <p:spPr bwMode="auto">
          <a:xfrm>
            <a:off x="107504" y="267144"/>
            <a:ext cx="4846183" cy="2297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3" name="Picture 3" descr="W:\cohert 2017-2018\Year 1 2018-19\IMG_09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5" y="757972"/>
            <a:ext cx="3865309" cy="2887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4" name="Picture 4" descr="W:\cohert 2017-2018\Year 1 2018-19\model making\IMG_059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004" y="2723764"/>
            <a:ext cx="2521777" cy="337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5" name="Picture 5" descr="W:\cohert 2017-2018\Year 1 2018-19\model making\IMG_06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745445"/>
            <a:ext cx="2981959" cy="2227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6" name="Picture 6" descr="W:\cohert 2017-2018\Year 1 2018-19\model making\IMG_060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1149" y="2960249"/>
            <a:ext cx="2119926" cy="2838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9917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5238" y="6270898"/>
            <a:ext cx="8856984" cy="685800"/>
          </a:xfrm>
        </p:spPr>
        <p:txBody>
          <a:bodyPr>
            <a:normAutofit fontScale="90000"/>
          </a:bodyPr>
          <a:lstStyle/>
          <a:p>
            <a:r>
              <a:rPr lang="en-GB" dirty="0"/>
              <a:t> </a:t>
            </a:r>
            <a:r>
              <a:rPr lang="en-GB" b="1" dirty="0">
                <a:solidFill>
                  <a:schemeClr val="bg1"/>
                </a:solidFill>
              </a:rPr>
              <a:t>look at </a:t>
            </a:r>
            <a:r>
              <a:rPr lang="en-GB" b="1" dirty="0" err="1">
                <a:solidFill>
                  <a:schemeClr val="bg1"/>
                </a:solidFill>
              </a:rPr>
              <a:t>st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bede’s</a:t>
            </a:r>
            <a:r>
              <a:rPr lang="en-GB" b="1" dirty="0">
                <a:solidFill>
                  <a:schemeClr val="bg1"/>
                </a:solidFill>
              </a:rPr>
              <a:t> in our time …</a:t>
            </a:r>
          </a:p>
        </p:txBody>
      </p:sp>
      <p:pic>
        <p:nvPicPr>
          <p:cNvPr id="41986" name="Picture 2" descr="T:\Mrs Fairless\Recp 2018-2019\photos Louise\IMG_448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9155"/>
            <a:ext cx="4417972" cy="3299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87" name="Picture 3" descr="T:\Mrs Fairless\Recp 2018-2019\photos Louise\IMG_451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29156"/>
            <a:ext cx="4417972" cy="329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88" name="Picture 4" descr="T:\Mrs Fairless\Recp 2018-2019\photos Louise\Printed\IMG_280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4216" y="3540281"/>
            <a:ext cx="2924612" cy="218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89" name="Picture 5" descr="T:\Mrs Fairless\Recp 2018-2019\photos maureen\Printed\IMG_416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605968"/>
            <a:ext cx="1857820" cy="2487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90" name="Picture 6" descr="T:\Mrs Fairless\Recp 2018-2019\Family mornings\Summer\IMG_431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23" y="3605968"/>
            <a:ext cx="2924612" cy="218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3653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1124744"/>
            <a:ext cx="7992888" cy="5112567"/>
          </a:xfrm>
        </p:spPr>
        <p:txBody>
          <a:bodyPr>
            <a:noAutofit/>
          </a:bodyPr>
          <a:lstStyle/>
          <a:p>
            <a:r>
              <a:rPr lang="en-GB" sz="2400" b="1" dirty="0"/>
              <a:t>St Bede’s School Song</a:t>
            </a:r>
            <a:br>
              <a:rPr lang="en-GB" sz="2400" b="1" dirty="0"/>
            </a:br>
            <a:r>
              <a:rPr lang="en-GB" sz="2400" b="1" dirty="0"/>
              <a:t> </a:t>
            </a:r>
            <a:br>
              <a:rPr lang="en-GB" sz="2400" b="1" dirty="0"/>
            </a:br>
            <a:r>
              <a:rPr lang="en-GB" sz="2800" b="1" dirty="0"/>
              <a:t>In August 1939, St Bede’s opened its doors,</a:t>
            </a:r>
            <a:br>
              <a:rPr lang="en-GB" sz="2800" b="1" dirty="0"/>
            </a:br>
            <a:r>
              <a:rPr lang="en-GB" sz="2800" b="1" dirty="0"/>
              <a:t>200 boys and girls destined to walk its floors.</a:t>
            </a:r>
            <a:br>
              <a:rPr lang="en-GB" sz="2800" b="1" dirty="0"/>
            </a:br>
            <a:r>
              <a:rPr lang="en-GB" sz="2800" b="1" dirty="0"/>
              <a:t>World War II was in full swing, a threat to one and all,</a:t>
            </a:r>
            <a:br>
              <a:rPr lang="en-GB" sz="2800" b="1" dirty="0"/>
            </a:br>
            <a:r>
              <a:rPr lang="en-GB" sz="2800" b="1" dirty="0"/>
              <a:t>but unafraid to soldier on…St Bede’s answered its call.</a:t>
            </a:r>
            <a:br>
              <a:rPr lang="en-GB" sz="2800" b="1" dirty="0"/>
            </a:b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166347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171453"/>
            <a:ext cx="6400800" cy="685800"/>
          </a:xfrm>
        </p:spPr>
        <p:txBody>
          <a:bodyPr/>
          <a:lstStyle/>
          <a:p>
            <a:r>
              <a:rPr lang="en-GB" b="1" dirty="0">
                <a:solidFill>
                  <a:schemeClr val="bg1"/>
                </a:solidFill>
              </a:rPr>
              <a:t>In the beginning …</a:t>
            </a:r>
          </a:p>
        </p:txBody>
      </p:sp>
      <p:pic>
        <p:nvPicPr>
          <p:cNvPr id="5122" name="Picture 2" descr="\\3762fs01\users$\T_Accounts\xx455\My Pictures\school\IMG_410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4" t="13563" r="11725" b="10804"/>
          <a:stretch/>
        </p:blipFill>
        <p:spPr bwMode="auto">
          <a:xfrm>
            <a:off x="791580" y="908720"/>
            <a:ext cx="7560840" cy="517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1827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1124744"/>
            <a:ext cx="7992888" cy="5112567"/>
          </a:xfrm>
        </p:spPr>
        <p:txBody>
          <a:bodyPr>
            <a:noAutofit/>
          </a:bodyPr>
          <a:lstStyle/>
          <a:p>
            <a:r>
              <a:rPr lang="en-GB" sz="2800" u="sng" dirty="0"/>
              <a:t>Chorus</a:t>
            </a:r>
            <a:br>
              <a:rPr lang="en-GB" sz="2800" dirty="0"/>
            </a:br>
            <a:r>
              <a:rPr lang="en-GB" sz="2800" b="1" dirty="0"/>
              <a:t>80 years of history has passed,</a:t>
            </a:r>
            <a:br>
              <a:rPr lang="en-GB" sz="2800" b="1" dirty="0"/>
            </a:br>
            <a:r>
              <a:rPr lang="en-GB" sz="2800" b="1" dirty="0"/>
              <a:t>Students walking through the doors, their marks ready to cast.</a:t>
            </a:r>
            <a:br>
              <a:rPr lang="en-GB" sz="2800" b="1" dirty="0"/>
            </a:br>
            <a:r>
              <a:rPr lang="en-GB" sz="2800" b="1" dirty="0"/>
              <a:t>Today is just like yesteryear, a friendly welcome beckons,</a:t>
            </a:r>
            <a:br>
              <a:rPr lang="en-GB" sz="2800" b="1" dirty="0"/>
            </a:br>
            <a:r>
              <a:rPr lang="en-GB" sz="2800" b="1" dirty="0"/>
              <a:t>St Bede’s continues strength to strength of that we all do reckon.</a:t>
            </a:r>
            <a:br>
              <a:rPr lang="en-GB" sz="2800" b="1" dirty="0"/>
            </a:b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3851014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1124744"/>
            <a:ext cx="7560840" cy="5112567"/>
          </a:xfrm>
        </p:spPr>
        <p:txBody>
          <a:bodyPr>
            <a:noAutofit/>
          </a:bodyPr>
          <a:lstStyle/>
          <a:p>
            <a:r>
              <a:rPr lang="en-GB" sz="2800" b="1" dirty="0"/>
              <a:t>So here’s to the next 80 years, may they be filled with joy,</a:t>
            </a:r>
            <a:br>
              <a:rPr lang="en-GB" sz="2800" b="1" dirty="0"/>
            </a:br>
            <a:r>
              <a:rPr lang="en-GB" sz="2800" b="1" dirty="0"/>
              <a:t>Learning new things every day for every girl and boy.</a:t>
            </a:r>
            <a:br>
              <a:rPr lang="en-GB" sz="2800" b="1" dirty="0"/>
            </a:br>
            <a:r>
              <a:rPr lang="en-GB" sz="2800" b="1" dirty="0"/>
              <a:t>Governors, staff and parents too – were all part of the team,</a:t>
            </a:r>
            <a:br>
              <a:rPr lang="en-GB" sz="2800" b="1" dirty="0"/>
            </a:br>
            <a:r>
              <a:rPr lang="en-GB" sz="2800" b="1" dirty="0"/>
              <a:t>Working hard together for our family supreme.</a:t>
            </a:r>
            <a:br>
              <a:rPr lang="en-GB" sz="2800" b="1" dirty="0"/>
            </a:b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1543803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1124744"/>
            <a:ext cx="7992888" cy="5112567"/>
          </a:xfrm>
        </p:spPr>
        <p:txBody>
          <a:bodyPr>
            <a:noAutofit/>
          </a:bodyPr>
          <a:lstStyle/>
          <a:p>
            <a:r>
              <a:rPr lang="en-GB" sz="2800" u="sng" dirty="0"/>
              <a:t>Chorus</a:t>
            </a:r>
            <a:br>
              <a:rPr lang="en-GB" sz="2800" dirty="0"/>
            </a:br>
            <a:r>
              <a:rPr lang="en-GB" sz="2800" b="1" dirty="0"/>
              <a:t>80 years of history has passed,</a:t>
            </a:r>
            <a:br>
              <a:rPr lang="en-GB" sz="2800" b="1" dirty="0"/>
            </a:br>
            <a:r>
              <a:rPr lang="en-GB" sz="2800" b="1" dirty="0"/>
              <a:t>Students walking through the doors, their marks ready to cast.</a:t>
            </a:r>
            <a:br>
              <a:rPr lang="en-GB" sz="2800" b="1" dirty="0"/>
            </a:br>
            <a:r>
              <a:rPr lang="en-GB" sz="2800" b="1" dirty="0"/>
              <a:t>Today is just like yesteryear, a friendly welcome beckons,</a:t>
            </a:r>
            <a:br>
              <a:rPr lang="en-GB" sz="2800" b="1" dirty="0"/>
            </a:br>
            <a:r>
              <a:rPr lang="en-GB" sz="2800" b="1" dirty="0"/>
              <a:t>St Bede’s continues strength to strength of that we all do reckon.</a:t>
            </a:r>
            <a:br>
              <a:rPr lang="en-GB" sz="2800" b="1" dirty="0"/>
            </a:b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3978364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E255338-8CFB-4A03-8CAA-BF143F1AF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74CC5DD-1727-4403-90A0-ECEB9F413C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80" y="188640"/>
            <a:ext cx="8576592" cy="6432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278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8021" y="6093296"/>
            <a:ext cx="6400800" cy="685800"/>
          </a:xfrm>
        </p:spPr>
        <p:txBody>
          <a:bodyPr/>
          <a:lstStyle/>
          <a:p>
            <a:r>
              <a:rPr lang="en-GB" b="1" dirty="0">
                <a:solidFill>
                  <a:schemeClr val="bg1"/>
                </a:solidFill>
              </a:rPr>
              <a:t>In the beginning …</a:t>
            </a:r>
          </a:p>
        </p:txBody>
      </p:sp>
      <p:pic>
        <p:nvPicPr>
          <p:cNvPr id="6146" name="Picture 2" descr="\\3762fs01\users$\T_Accounts\xx455\My Pictures\school\IMG_410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88" b="17471"/>
          <a:stretch/>
        </p:blipFill>
        <p:spPr bwMode="auto">
          <a:xfrm>
            <a:off x="137530" y="1052736"/>
            <a:ext cx="8868939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2354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172200"/>
            <a:ext cx="6400800" cy="685800"/>
          </a:xfrm>
        </p:spPr>
        <p:txBody>
          <a:bodyPr/>
          <a:lstStyle/>
          <a:p>
            <a:r>
              <a:rPr lang="en-GB" b="1" dirty="0">
                <a:solidFill>
                  <a:schemeClr val="bg1"/>
                </a:solidFill>
              </a:rPr>
              <a:t>In the beginning …</a:t>
            </a:r>
          </a:p>
        </p:txBody>
      </p:sp>
      <p:pic>
        <p:nvPicPr>
          <p:cNvPr id="7170" name="Picture 2" descr="\\3762fs01\users$\T_Accounts\xx455\My Pictures\school\IMG_410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1" t="14943" r="3793" b="15632"/>
          <a:stretch/>
        </p:blipFill>
        <p:spPr bwMode="auto">
          <a:xfrm>
            <a:off x="215516" y="971978"/>
            <a:ext cx="8712968" cy="5179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9956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207951"/>
            <a:ext cx="6400800" cy="685800"/>
          </a:xfrm>
        </p:spPr>
        <p:txBody>
          <a:bodyPr/>
          <a:lstStyle/>
          <a:p>
            <a:r>
              <a:rPr lang="en-GB" b="1" dirty="0">
                <a:solidFill>
                  <a:schemeClr val="bg1"/>
                </a:solidFill>
              </a:rPr>
              <a:t>In the beginning …</a:t>
            </a:r>
          </a:p>
        </p:txBody>
      </p:sp>
      <p:pic>
        <p:nvPicPr>
          <p:cNvPr id="14338" name="Picture 2" descr="\\3762fs01\users$\T_Accounts\xx455\My Pictures\school\IMG_410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05" r="2241" b="20689"/>
          <a:stretch/>
        </p:blipFill>
        <p:spPr bwMode="auto">
          <a:xfrm>
            <a:off x="251519" y="980728"/>
            <a:ext cx="8631535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1207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000">
        <p:fade/>
      </p:transition>
    </mc:Choice>
    <mc:Fallback xmlns="">
      <p:transition spd="slow" advClick="0" advTm="12000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uture">
  <a:themeElements>
    <a:clrScheme name="Couture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Black 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367</TotalTime>
  <Words>339</Words>
  <Application>Microsoft Office PowerPoint</Application>
  <PresentationFormat>On-screen Show (4:3)</PresentationFormat>
  <Paragraphs>62</Paragraphs>
  <Slides>63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67" baseType="lpstr">
      <vt:lpstr>Arial</vt:lpstr>
      <vt:lpstr>Garamond</vt:lpstr>
      <vt:lpstr>Wingdings</vt:lpstr>
      <vt:lpstr>Couture</vt:lpstr>
      <vt:lpstr>Our School through Time</vt:lpstr>
      <vt:lpstr>Blessing our school building</vt:lpstr>
      <vt:lpstr>PowerPoint Presentation</vt:lpstr>
      <vt:lpstr>In the beginning…</vt:lpstr>
      <vt:lpstr>In the beginning …</vt:lpstr>
      <vt:lpstr>In the beginning …</vt:lpstr>
      <vt:lpstr>In the beginning …</vt:lpstr>
      <vt:lpstr>In the beginning …</vt:lpstr>
      <vt:lpstr>In the beginning …</vt:lpstr>
      <vt:lpstr>In the beginning …</vt:lpstr>
      <vt:lpstr>In the beginning …</vt:lpstr>
      <vt:lpstr>The first register 1939</vt:lpstr>
      <vt:lpstr>In the beginning …</vt:lpstr>
      <vt:lpstr>In the beginning …</vt:lpstr>
      <vt:lpstr>In the beginning …</vt:lpstr>
      <vt:lpstr>In the beginning …</vt:lpstr>
      <vt:lpstr>School Inspection report 1943 …</vt:lpstr>
      <vt:lpstr>RE Inspection report 1952 …</vt:lpstr>
      <vt:lpstr>In the beginning …</vt:lpstr>
      <vt:lpstr>In the beginning …</vt:lpstr>
      <vt:lpstr>In the beginning …</vt:lpstr>
      <vt:lpstr>In the beginning …</vt:lpstr>
      <vt:lpstr>In the beginning …</vt:lpstr>
      <vt:lpstr>In the beginning …</vt:lpstr>
      <vt:lpstr>In the beginning …</vt:lpstr>
      <vt:lpstr>In the beginning …</vt:lpstr>
      <vt:lpstr>In the beginning …</vt:lpstr>
      <vt:lpstr>In the beginning …</vt:lpstr>
      <vt:lpstr>In the beginning …</vt:lpstr>
      <vt:lpstr>In the beginning …</vt:lpstr>
      <vt:lpstr>In the beginning …</vt:lpstr>
      <vt:lpstr>In the beginning …</vt:lpstr>
      <vt:lpstr>Some of the previous staff …</vt:lpstr>
      <vt:lpstr>Some of the previous staff …</vt:lpstr>
      <vt:lpstr>Some of the previous staff …</vt:lpstr>
      <vt:lpstr>Some of the previous staff …</vt:lpstr>
      <vt:lpstr>Some of the previous staff …</vt:lpstr>
      <vt:lpstr>Some of the previous staff …</vt:lpstr>
      <vt:lpstr>Some of the previous staff …</vt:lpstr>
      <vt:lpstr>Some of the previous staff …</vt:lpstr>
      <vt:lpstr>Some of the previous staff …</vt:lpstr>
      <vt:lpstr>Some of the previous staff …</vt:lpstr>
      <vt:lpstr>Some of the previous staff …</vt:lpstr>
      <vt:lpstr>Some of the previous staff …</vt:lpstr>
      <vt:lpstr>Some of the previous staff …</vt:lpstr>
      <vt:lpstr>Some of the previous staff …</vt:lpstr>
      <vt:lpstr>Some of the previous staff …</vt:lpstr>
      <vt:lpstr> look at st bede’s in our time …</vt:lpstr>
      <vt:lpstr> look at st bede’s in our time …</vt:lpstr>
      <vt:lpstr> look at st bede’s in our time …</vt:lpstr>
      <vt:lpstr> look at st bede’s in our time …</vt:lpstr>
      <vt:lpstr> look at st bede’s in our time …</vt:lpstr>
      <vt:lpstr> look at st bede’s in our time …</vt:lpstr>
      <vt:lpstr> look at st bede’s in our time …</vt:lpstr>
      <vt:lpstr> look at st bede’s in our time …</vt:lpstr>
      <vt:lpstr> look at st bede’s in our time …</vt:lpstr>
      <vt:lpstr> look at st bede’s in our time …</vt:lpstr>
      <vt:lpstr> look at st bede’s in our time …</vt:lpstr>
      <vt:lpstr>St Bede’s School Song   In August 1939, St Bede’s opened its doors, 200 boys and girls destined to walk its floors. World War II was in full swing, a threat to one and all, but unafraid to soldier on…St Bede’s answered its call. </vt:lpstr>
      <vt:lpstr>Chorus 80 years of history has passed, Students walking through the doors, their marks ready to cast. Today is just like yesteryear, a friendly welcome beckons, St Bede’s continues strength to strength of that we all do reckon. </vt:lpstr>
      <vt:lpstr>So here’s to the next 80 years, may they be filled with joy, Learning new things every day for every girl and boy. Governors, staff and parents too – were all part of the team, Working hard together for our family supreme. </vt:lpstr>
      <vt:lpstr>Chorus 80 years of history has passed, Students walking through the doors, their marks ready to cast. Today is just like yesteryear, a friendly welcome beckons, St Bede’s continues strength to strength of that we all do reckon. </vt:lpstr>
      <vt:lpstr>PowerPoint Presentation</vt:lpstr>
    </vt:vector>
  </TitlesOfParts>
  <Company>Newcastle City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Young, Leighanne</dc:creator>
  <cp:lastModifiedBy>Miss Cumming</cp:lastModifiedBy>
  <cp:revision>25</cp:revision>
  <dcterms:created xsi:type="dcterms:W3CDTF">2019-05-23T09:18:16Z</dcterms:created>
  <dcterms:modified xsi:type="dcterms:W3CDTF">2019-06-19T10:10:19Z</dcterms:modified>
</cp:coreProperties>
</file>